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3"/>
  </p:sldMasterIdLst>
  <p:notesMasterIdLst>
    <p:notesMasterId r:id="rId33"/>
  </p:notesMasterIdLst>
  <p:sldIdLst>
    <p:sldId id="256" r:id="rId4"/>
    <p:sldId id="257"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90" r:id="rId19"/>
    <p:sldId id="289" r:id="rId20"/>
    <p:sldId id="274" r:id="rId21"/>
    <p:sldId id="275" r:id="rId22"/>
    <p:sldId id="276" r:id="rId23"/>
    <p:sldId id="277" r:id="rId24"/>
    <p:sldId id="279" r:id="rId25"/>
    <p:sldId id="280" r:id="rId26"/>
    <p:sldId id="281" r:id="rId27"/>
    <p:sldId id="284" r:id="rId28"/>
    <p:sldId id="285" r:id="rId29"/>
    <p:sldId id="286" r:id="rId30"/>
    <p:sldId id="287" r:id="rId31"/>
    <p:sldId id="288" r:id="rId32"/>
  </p:sldIdLst>
  <p:sldSz cx="9144000" cy="5143500" type="screen16x9"/>
  <p:notesSz cx="6858000" cy="9144000"/>
  <p:embeddedFontLst>
    <p:embeddedFont>
      <p:font typeface="Maven Pro" panose="020B0604020202020204" charset="0"/>
      <p:regular r:id="rId34"/>
      <p:bold r:id="rId35"/>
    </p:embeddedFont>
    <p:embeddedFont>
      <p:font typeface="Nunito"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18">
          <p15:clr>
            <a:srgbClr val="A4A3A4"/>
          </p15:clr>
        </p15:guide>
        <p15:guide id="2" orient="horz">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ADF856-8927-488F-808D-9FF996695BC8}" v="1852" dt="2023-05-31T08:59:46.554"/>
  </p1510:revLst>
</p1510:revInfo>
</file>

<file path=ppt/tableStyles.xml><?xml version="1.0" encoding="utf-8"?>
<a:tblStyleLst xmlns:a="http://schemas.openxmlformats.org/drawingml/2006/main" def="{D6775C92-45B8-4BF0-92F7-D7DC5FFB25CE}">
  <a:tblStyle styleId="{D6775C92-45B8-4BF0-92F7-D7DC5FFB25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4" d="100"/>
          <a:sy n="134" d="100"/>
        </p:scale>
        <p:origin x="120" y="270"/>
      </p:cViewPr>
      <p:guideLst>
        <p:guide orient="horz" pos="918"/>
        <p:guide orient="horz"/>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6.fntdata"/><Relationship Id="rId21" Type="http://schemas.openxmlformats.org/officeDocument/2006/relationships/slide" Target="slides/slide18.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ers Dollerup" userId="S::andd@kea.dk::538a7350-794f-49d3-a0ca-21e6fdc2e129" providerId="AD" clId="Web-{AD5D5D93-E1D3-2F3F-8C4C-A823B50C33E9}"/>
    <pc:docChg chg="modSld">
      <pc:chgData name="Anders Dollerup" userId="S::andd@kea.dk::538a7350-794f-49d3-a0ca-21e6fdc2e129" providerId="AD" clId="Web-{AD5D5D93-E1D3-2F3F-8C4C-A823B50C33E9}" dt="2023-05-26T09:47:38.904" v="2" actId="20577"/>
      <pc:docMkLst>
        <pc:docMk/>
      </pc:docMkLst>
      <pc:sldChg chg="modSp">
        <pc:chgData name="Anders Dollerup" userId="S::andd@kea.dk::538a7350-794f-49d3-a0ca-21e6fdc2e129" providerId="AD" clId="Web-{AD5D5D93-E1D3-2F3F-8C4C-A823B50C33E9}" dt="2023-05-26T09:47:38.904" v="2" actId="20577"/>
        <pc:sldMkLst>
          <pc:docMk/>
          <pc:sldMk cId="0" sldId="256"/>
        </pc:sldMkLst>
        <pc:spChg chg="mod">
          <ac:chgData name="Anders Dollerup" userId="S::andd@kea.dk::538a7350-794f-49d3-a0ca-21e6fdc2e129" providerId="AD" clId="Web-{AD5D5D93-E1D3-2F3F-8C4C-A823B50C33E9}" dt="2023-05-26T09:47:33.685" v="1" actId="20577"/>
          <ac:spMkLst>
            <pc:docMk/>
            <pc:sldMk cId="0" sldId="256"/>
            <ac:spMk id="277" creationId="{00000000-0000-0000-0000-000000000000}"/>
          </ac:spMkLst>
        </pc:spChg>
        <pc:spChg chg="mod">
          <ac:chgData name="Anders Dollerup" userId="S::andd@kea.dk::538a7350-794f-49d3-a0ca-21e6fdc2e129" providerId="AD" clId="Web-{AD5D5D93-E1D3-2F3F-8C4C-A823B50C33E9}" dt="2023-05-26T09:47:38.904" v="2" actId="20577"/>
          <ac:spMkLst>
            <pc:docMk/>
            <pc:sldMk cId="0" sldId="256"/>
            <ac:spMk id="278" creationId="{00000000-0000-0000-0000-000000000000}"/>
          </ac:spMkLst>
        </pc:spChg>
      </pc:sldChg>
    </pc:docChg>
  </pc:docChgLst>
  <pc:docChgLst>
    <pc:chgData name="Anders Dollerup" userId="538a7350-794f-49d3-a0ca-21e6fdc2e129" providerId="ADAL" clId="{7CADF856-8927-488F-808D-9FF996695BC8}"/>
    <pc:docChg chg="undo custSel addSld delSld modSld">
      <pc:chgData name="Anders Dollerup" userId="538a7350-794f-49d3-a0ca-21e6fdc2e129" providerId="ADAL" clId="{7CADF856-8927-488F-808D-9FF996695BC8}" dt="2023-05-31T11:01:54.243" v="3425" actId="478"/>
      <pc:docMkLst>
        <pc:docMk/>
      </pc:docMkLst>
      <pc:sldChg chg="delSp modSp mod">
        <pc:chgData name="Anders Dollerup" userId="538a7350-794f-49d3-a0ca-21e6fdc2e129" providerId="ADAL" clId="{7CADF856-8927-488F-808D-9FF996695BC8}" dt="2023-05-31T10:54:22.993" v="3355" actId="478"/>
        <pc:sldMkLst>
          <pc:docMk/>
          <pc:sldMk cId="0" sldId="257"/>
        </pc:sldMkLst>
        <pc:spChg chg="del mod">
          <ac:chgData name="Anders Dollerup" userId="538a7350-794f-49d3-a0ca-21e6fdc2e129" providerId="ADAL" clId="{7CADF856-8927-488F-808D-9FF996695BC8}" dt="2023-05-31T10:54:22.993" v="3355" actId="478"/>
          <ac:spMkLst>
            <pc:docMk/>
            <pc:sldMk cId="0" sldId="257"/>
            <ac:spMk id="3" creationId="{92A435A6-87C4-1456-6582-7A1525F1C1F0}"/>
          </ac:spMkLst>
        </pc:spChg>
      </pc:sldChg>
      <pc:sldChg chg="delSp mod">
        <pc:chgData name="Anders Dollerup" userId="538a7350-794f-49d3-a0ca-21e6fdc2e129" providerId="ADAL" clId="{7CADF856-8927-488F-808D-9FF996695BC8}" dt="2023-05-31T10:54:26.243" v="3356" actId="478"/>
        <pc:sldMkLst>
          <pc:docMk/>
          <pc:sldMk cId="0" sldId="260"/>
        </pc:sldMkLst>
        <pc:spChg chg="del">
          <ac:chgData name="Anders Dollerup" userId="538a7350-794f-49d3-a0ca-21e6fdc2e129" providerId="ADAL" clId="{7CADF856-8927-488F-808D-9FF996695BC8}" dt="2023-05-31T10:54:26.243" v="3356" actId="478"/>
          <ac:spMkLst>
            <pc:docMk/>
            <pc:sldMk cId="0" sldId="260"/>
            <ac:spMk id="5" creationId="{A39DC9B0-A6A7-6C22-71CC-1D262D62522B}"/>
          </ac:spMkLst>
        </pc:spChg>
      </pc:sldChg>
      <pc:sldChg chg="delSp mod">
        <pc:chgData name="Anders Dollerup" userId="538a7350-794f-49d3-a0ca-21e6fdc2e129" providerId="ADAL" clId="{7CADF856-8927-488F-808D-9FF996695BC8}" dt="2023-05-31T10:54:30.292" v="3357" actId="478"/>
        <pc:sldMkLst>
          <pc:docMk/>
          <pc:sldMk cId="0" sldId="261"/>
        </pc:sldMkLst>
        <pc:spChg chg="del">
          <ac:chgData name="Anders Dollerup" userId="538a7350-794f-49d3-a0ca-21e6fdc2e129" providerId="ADAL" clId="{7CADF856-8927-488F-808D-9FF996695BC8}" dt="2023-05-31T10:54:30.292" v="3357" actId="478"/>
          <ac:spMkLst>
            <pc:docMk/>
            <pc:sldMk cId="0" sldId="261"/>
            <ac:spMk id="3" creationId="{75D36E5A-4746-7289-31A0-61B667790226}"/>
          </ac:spMkLst>
        </pc:spChg>
      </pc:sldChg>
      <pc:sldChg chg="delSp mod">
        <pc:chgData name="Anders Dollerup" userId="538a7350-794f-49d3-a0ca-21e6fdc2e129" providerId="ADAL" clId="{7CADF856-8927-488F-808D-9FF996695BC8}" dt="2023-05-31T10:54:33.402" v="3358" actId="478"/>
        <pc:sldMkLst>
          <pc:docMk/>
          <pc:sldMk cId="0" sldId="262"/>
        </pc:sldMkLst>
        <pc:spChg chg="del">
          <ac:chgData name="Anders Dollerup" userId="538a7350-794f-49d3-a0ca-21e6fdc2e129" providerId="ADAL" clId="{7CADF856-8927-488F-808D-9FF996695BC8}" dt="2023-05-31T10:54:33.402" v="3358" actId="478"/>
          <ac:spMkLst>
            <pc:docMk/>
            <pc:sldMk cId="0" sldId="262"/>
            <ac:spMk id="3" creationId="{6517BAED-B557-0440-3AD1-3B061A8DF7FA}"/>
          </ac:spMkLst>
        </pc:spChg>
      </pc:sldChg>
      <pc:sldChg chg="delSp modSp mod">
        <pc:chgData name="Anders Dollerup" userId="538a7350-794f-49d3-a0ca-21e6fdc2e129" providerId="ADAL" clId="{7CADF856-8927-488F-808D-9FF996695BC8}" dt="2023-05-31T10:54:38.356" v="3360" actId="478"/>
        <pc:sldMkLst>
          <pc:docMk/>
          <pc:sldMk cId="0" sldId="263"/>
        </pc:sldMkLst>
        <pc:spChg chg="del mod">
          <ac:chgData name="Anders Dollerup" userId="538a7350-794f-49d3-a0ca-21e6fdc2e129" providerId="ADAL" clId="{7CADF856-8927-488F-808D-9FF996695BC8}" dt="2023-05-31T10:54:38.356" v="3360" actId="478"/>
          <ac:spMkLst>
            <pc:docMk/>
            <pc:sldMk cId="0" sldId="263"/>
            <ac:spMk id="3" creationId="{7E2A59EC-6A27-0C7B-37AD-42FD99B41286}"/>
          </ac:spMkLst>
        </pc:spChg>
      </pc:sldChg>
      <pc:sldChg chg="delSp mod">
        <pc:chgData name="Anders Dollerup" userId="538a7350-794f-49d3-a0ca-21e6fdc2e129" providerId="ADAL" clId="{7CADF856-8927-488F-808D-9FF996695BC8}" dt="2023-05-31T10:54:42.215" v="3361" actId="478"/>
        <pc:sldMkLst>
          <pc:docMk/>
          <pc:sldMk cId="0" sldId="264"/>
        </pc:sldMkLst>
        <pc:spChg chg="del">
          <ac:chgData name="Anders Dollerup" userId="538a7350-794f-49d3-a0ca-21e6fdc2e129" providerId="ADAL" clId="{7CADF856-8927-488F-808D-9FF996695BC8}" dt="2023-05-31T10:54:42.215" v="3361" actId="478"/>
          <ac:spMkLst>
            <pc:docMk/>
            <pc:sldMk cId="0" sldId="264"/>
            <ac:spMk id="3" creationId="{6968D049-81ED-A036-B24F-9639E58038B6}"/>
          </ac:spMkLst>
        </pc:spChg>
      </pc:sldChg>
      <pc:sldChg chg="delSp mod">
        <pc:chgData name="Anders Dollerup" userId="538a7350-794f-49d3-a0ca-21e6fdc2e129" providerId="ADAL" clId="{7CADF856-8927-488F-808D-9FF996695BC8}" dt="2023-05-31T10:54:46.777" v="3362" actId="478"/>
        <pc:sldMkLst>
          <pc:docMk/>
          <pc:sldMk cId="0" sldId="265"/>
        </pc:sldMkLst>
        <pc:spChg chg="del">
          <ac:chgData name="Anders Dollerup" userId="538a7350-794f-49d3-a0ca-21e6fdc2e129" providerId="ADAL" clId="{7CADF856-8927-488F-808D-9FF996695BC8}" dt="2023-05-31T10:54:46.777" v="3362" actId="478"/>
          <ac:spMkLst>
            <pc:docMk/>
            <pc:sldMk cId="0" sldId="265"/>
            <ac:spMk id="3" creationId="{CCF1E606-DE77-37E4-2259-F8D6B664E53E}"/>
          </ac:spMkLst>
        </pc:spChg>
      </pc:sldChg>
      <pc:sldChg chg="delSp mod">
        <pc:chgData name="Anders Dollerup" userId="538a7350-794f-49d3-a0ca-21e6fdc2e129" providerId="ADAL" clId="{7CADF856-8927-488F-808D-9FF996695BC8}" dt="2023-05-31T11:01:54.243" v="3425" actId="478"/>
        <pc:sldMkLst>
          <pc:docMk/>
          <pc:sldMk cId="0" sldId="266"/>
        </pc:sldMkLst>
        <pc:spChg chg="del">
          <ac:chgData name="Anders Dollerup" userId="538a7350-794f-49d3-a0ca-21e6fdc2e129" providerId="ADAL" clId="{7CADF856-8927-488F-808D-9FF996695BC8}" dt="2023-05-31T11:01:54.243" v="3425" actId="478"/>
          <ac:spMkLst>
            <pc:docMk/>
            <pc:sldMk cId="0" sldId="266"/>
            <ac:spMk id="3" creationId="{7096C025-9D26-8FF4-08D8-2763360D70F9}"/>
          </ac:spMkLst>
        </pc:spChg>
      </pc:sldChg>
      <pc:sldChg chg="delSp mod">
        <pc:chgData name="Anders Dollerup" userId="538a7350-794f-49d3-a0ca-21e6fdc2e129" providerId="ADAL" clId="{7CADF856-8927-488F-808D-9FF996695BC8}" dt="2023-05-31T11:01:50.270" v="3424" actId="478"/>
        <pc:sldMkLst>
          <pc:docMk/>
          <pc:sldMk cId="0" sldId="267"/>
        </pc:sldMkLst>
        <pc:spChg chg="del">
          <ac:chgData name="Anders Dollerup" userId="538a7350-794f-49d3-a0ca-21e6fdc2e129" providerId="ADAL" clId="{7CADF856-8927-488F-808D-9FF996695BC8}" dt="2023-05-31T11:01:50.270" v="3424" actId="478"/>
          <ac:spMkLst>
            <pc:docMk/>
            <pc:sldMk cId="0" sldId="267"/>
            <ac:spMk id="3" creationId="{63EC1373-F331-3531-2978-25762B91BB35}"/>
          </ac:spMkLst>
        </pc:spChg>
      </pc:sldChg>
      <pc:sldChg chg="delSp mod">
        <pc:chgData name="Anders Dollerup" userId="538a7350-794f-49d3-a0ca-21e6fdc2e129" providerId="ADAL" clId="{7CADF856-8927-488F-808D-9FF996695BC8}" dt="2023-05-31T10:55:08.538" v="3363" actId="478"/>
        <pc:sldMkLst>
          <pc:docMk/>
          <pc:sldMk cId="0" sldId="268"/>
        </pc:sldMkLst>
        <pc:spChg chg="del">
          <ac:chgData name="Anders Dollerup" userId="538a7350-794f-49d3-a0ca-21e6fdc2e129" providerId="ADAL" clId="{7CADF856-8927-488F-808D-9FF996695BC8}" dt="2023-05-31T10:55:08.538" v="3363" actId="478"/>
          <ac:spMkLst>
            <pc:docMk/>
            <pc:sldMk cId="0" sldId="268"/>
            <ac:spMk id="3" creationId="{5AD234D8-DB30-361B-496F-28854E221719}"/>
          </ac:spMkLst>
        </pc:spChg>
      </pc:sldChg>
      <pc:sldChg chg="delSp modSp mod">
        <pc:chgData name="Anders Dollerup" userId="538a7350-794f-49d3-a0ca-21e6fdc2e129" providerId="ADAL" clId="{7CADF856-8927-488F-808D-9FF996695BC8}" dt="2023-05-31T10:57:39.529" v="3380" actId="20577"/>
        <pc:sldMkLst>
          <pc:docMk/>
          <pc:sldMk cId="0" sldId="269"/>
        </pc:sldMkLst>
        <pc:spChg chg="del">
          <ac:chgData name="Anders Dollerup" userId="538a7350-794f-49d3-a0ca-21e6fdc2e129" providerId="ADAL" clId="{7CADF856-8927-488F-808D-9FF996695BC8}" dt="2023-05-31T10:57:04.832" v="3376" actId="478"/>
          <ac:spMkLst>
            <pc:docMk/>
            <pc:sldMk cId="0" sldId="269"/>
            <ac:spMk id="4" creationId="{BF25A900-9013-0144-0071-0F836E666172}"/>
          </ac:spMkLst>
        </pc:spChg>
        <pc:spChg chg="mod">
          <ac:chgData name="Anders Dollerup" userId="538a7350-794f-49d3-a0ca-21e6fdc2e129" providerId="ADAL" clId="{7CADF856-8927-488F-808D-9FF996695BC8}" dt="2023-05-31T10:57:39.529" v="3380" actId="20577"/>
          <ac:spMkLst>
            <pc:docMk/>
            <pc:sldMk cId="0" sldId="269"/>
            <ac:spMk id="372" creationId="{00000000-0000-0000-0000-000000000000}"/>
          </ac:spMkLst>
        </pc:spChg>
      </pc:sldChg>
      <pc:sldChg chg="delSp modSp mod">
        <pc:chgData name="Anders Dollerup" userId="538a7350-794f-49d3-a0ca-21e6fdc2e129" providerId="ADAL" clId="{7CADF856-8927-488F-808D-9FF996695BC8}" dt="2023-05-31T10:58:39.597" v="3384" actId="478"/>
        <pc:sldMkLst>
          <pc:docMk/>
          <pc:sldMk cId="0" sldId="270"/>
        </pc:sldMkLst>
        <pc:spChg chg="del">
          <ac:chgData name="Anders Dollerup" userId="538a7350-794f-49d3-a0ca-21e6fdc2e129" providerId="ADAL" clId="{7CADF856-8927-488F-808D-9FF996695BC8}" dt="2023-05-31T10:58:39.597" v="3384" actId="478"/>
          <ac:spMkLst>
            <pc:docMk/>
            <pc:sldMk cId="0" sldId="270"/>
            <ac:spMk id="3" creationId="{3293E754-BE55-5454-ADC6-521FE3DA69A3}"/>
          </ac:spMkLst>
        </pc:spChg>
        <pc:spChg chg="mod">
          <ac:chgData name="Anders Dollerup" userId="538a7350-794f-49d3-a0ca-21e6fdc2e129" providerId="ADAL" clId="{7CADF856-8927-488F-808D-9FF996695BC8}" dt="2023-05-31T10:58:35.032" v="3383" actId="20577"/>
          <ac:spMkLst>
            <pc:docMk/>
            <pc:sldMk cId="0" sldId="270"/>
            <ac:spMk id="379" creationId="{00000000-0000-0000-0000-000000000000}"/>
          </ac:spMkLst>
        </pc:spChg>
      </pc:sldChg>
      <pc:sldChg chg="delSp modSp mod">
        <pc:chgData name="Anders Dollerup" userId="538a7350-794f-49d3-a0ca-21e6fdc2e129" providerId="ADAL" clId="{7CADF856-8927-488F-808D-9FF996695BC8}" dt="2023-05-31T11:00:11.144" v="3416" actId="478"/>
        <pc:sldMkLst>
          <pc:docMk/>
          <pc:sldMk cId="0" sldId="271"/>
        </pc:sldMkLst>
        <pc:spChg chg="del">
          <ac:chgData name="Anders Dollerup" userId="538a7350-794f-49d3-a0ca-21e6fdc2e129" providerId="ADAL" clId="{7CADF856-8927-488F-808D-9FF996695BC8}" dt="2023-05-31T11:00:11.144" v="3416" actId="478"/>
          <ac:spMkLst>
            <pc:docMk/>
            <pc:sldMk cId="0" sldId="271"/>
            <ac:spMk id="3" creationId="{60E97366-A0DE-D9B7-ABAF-ED924C463160}"/>
          </ac:spMkLst>
        </pc:spChg>
        <pc:spChg chg="mod">
          <ac:chgData name="Anders Dollerup" userId="538a7350-794f-49d3-a0ca-21e6fdc2e129" providerId="ADAL" clId="{7CADF856-8927-488F-808D-9FF996695BC8}" dt="2023-05-31T10:59:19.876" v="3394" actId="20577"/>
          <ac:spMkLst>
            <pc:docMk/>
            <pc:sldMk cId="0" sldId="271"/>
            <ac:spMk id="385" creationId="{00000000-0000-0000-0000-000000000000}"/>
          </ac:spMkLst>
        </pc:spChg>
      </pc:sldChg>
      <pc:sldChg chg="delSp modSp mod">
        <pc:chgData name="Anders Dollerup" userId="538a7350-794f-49d3-a0ca-21e6fdc2e129" providerId="ADAL" clId="{7CADF856-8927-488F-808D-9FF996695BC8}" dt="2023-05-31T11:00:06.356" v="3415" actId="478"/>
        <pc:sldMkLst>
          <pc:docMk/>
          <pc:sldMk cId="0" sldId="272"/>
        </pc:sldMkLst>
        <pc:spChg chg="del">
          <ac:chgData name="Anders Dollerup" userId="538a7350-794f-49d3-a0ca-21e6fdc2e129" providerId="ADAL" clId="{7CADF856-8927-488F-808D-9FF996695BC8}" dt="2023-05-31T11:00:06.356" v="3415" actId="478"/>
          <ac:spMkLst>
            <pc:docMk/>
            <pc:sldMk cId="0" sldId="272"/>
            <ac:spMk id="3" creationId="{33BB0E48-2E34-EA28-CC5D-95CE84B10F90}"/>
          </ac:spMkLst>
        </pc:spChg>
        <pc:spChg chg="mod">
          <ac:chgData name="Anders Dollerup" userId="538a7350-794f-49d3-a0ca-21e6fdc2e129" providerId="ADAL" clId="{7CADF856-8927-488F-808D-9FF996695BC8}" dt="2023-05-31T11:00:03.373" v="3414" actId="20577"/>
          <ac:spMkLst>
            <pc:docMk/>
            <pc:sldMk cId="0" sldId="272"/>
            <ac:spMk id="391" creationId="{00000000-0000-0000-0000-000000000000}"/>
          </ac:spMkLst>
        </pc:spChg>
      </pc:sldChg>
      <pc:sldChg chg="delSp modSp mod">
        <pc:chgData name="Anders Dollerup" userId="538a7350-794f-49d3-a0ca-21e6fdc2e129" providerId="ADAL" clId="{7CADF856-8927-488F-808D-9FF996695BC8}" dt="2023-05-31T08:36:49.044" v="1943" actId="478"/>
        <pc:sldMkLst>
          <pc:docMk/>
          <pc:sldMk cId="0" sldId="273"/>
        </pc:sldMkLst>
        <pc:spChg chg="del">
          <ac:chgData name="Anders Dollerup" userId="538a7350-794f-49d3-a0ca-21e6fdc2e129" providerId="ADAL" clId="{7CADF856-8927-488F-808D-9FF996695BC8}" dt="2023-05-31T08:36:49.044" v="1943" actId="478"/>
          <ac:spMkLst>
            <pc:docMk/>
            <pc:sldMk cId="0" sldId="273"/>
            <ac:spMk id="3" creationId="{94F498DA-7385-96A2-5E13-7C9A1B757A51}"/>
          </ac:spMkLst>
        </pc:spChg>
        <pc:spChg chg="mod">
          <ac:chgData name="Anders Dollerup" userId="538a7350-794f-49d3-a0ca-21e6fdc2e129" providerId="ADAL" clId="{7CADF856-8927-488F-808D-9FF996695BC8}" dt="2023-05-31T08:36:41.063" v="1941" actId="20577"/>
          <ac:spMkLst>
            <pc:docMk/>
            <pc:sldMk cId="0" sldId="273"/>
            <ac:spMk id="396" creationId="{00000000-0000-0000-0000-000000000000}"/>
          </ac:spMkLst>
        </pc:spChg>
      </pc:sldChg>
      <pc:sldChg chg="delSp mod">
        <pc:chgData name="Anders Dollerup" userId="538a7350-794f-49d3-a0ca-21e6fdc2e129" providerId="ADAL" clId="{7CADF856-8927-488F-808D-9FF996695BC8}" dt="2023-05-31T11:01:00.985" v="3418" actId="478"/>
        <pc:sldMkLst>
          <pc:docMk/>
          <pc:sldMk cId="0" sldId="274"/>
        </pc:sldMkLst>
        <pc:spChg chg="del">
          <ac:chgData name="Anders Dollerup" userId="538a7350-794f-49d3-a0ca-21e6fdc2e129" providerId="ADAL" clId="{7CADF856-8927-488F-808D-9FF996695BC8}" dt="2023-05-31T11:01:00.985" v="3418" actId="478"/>
          <ac:spMkLst>
            <pc:docMk/>
            <pc:sldMk cId="0" sldId="274"/>
            <ac:spMk id="3" creationId="{FAC9FFF3-7BFE-5B13-131D-61CE3AFE25C8}"/>
          </ac:spMkLst>
        </pc:spChg>
      </pc:sldChg>
      <pc:sldChg chg="delSp mod">
        <pc:chgData name="Anders Dollerup" userId="538a7350-794f-49d3-a0ca-21e6fdc2e129" providerId="ADAL" clId="{7CADF856-8927-488F-808D-9FF996695BC8}" dt="2023-05-31T11:01:11.268" v="3419" actId="478"/>
        <pc:sldMkLst>
          <pc:docMk/>
          <pc:sldMk cId="0" sldId="275"/>
        </pc:sldMkLst>
        <pc:spChg chg="del">
          <ac:chgData name="Anders Dollerup" userId="538a7350-794f-49d3-a0ca-21e6fdc2e129" providerId="ADAL" clId="{7CADF856-8927-488F-808D-9FF996695BC8}" dt="2023-05-31T11:01:11.268" v="3419" actId="478"/>
          <ac:spMkLst>
            <pc:docMk/>
            <pc:sldMk cId="0" sldId="275"/>
            <ac:spMk id="3" creationId="{DFA8B7B4-C52E-E290-8D23-75B31B5859A8}"/>
          </ac:spMkLst>
        </pc:spChg>
      </pc:sldChg>
      <pc:sldChg chg="addSp delSp modSp mod">
        <pc:chgData name="Anders Dollerup" userId="538a7350-794f-49d3-a0ca-21e6fdc2e129" providerId="ADAL" clId="{7CADF856-8927-488F-808D-9FF996695BC8}" dt="2023-05-31T08:16:45.629" v="924" actId="20577"/>
        <pc:sldMkLst>
          <pc:docMk/>
          <pc:sldMk cId="0" sldId="276"/>
        </pc:sldMkLst>
        <pc:spChg chg="del mod">
          <ac:chgData name="Anders Dollerup" userId="538a7350-794f-49d3-a0ca-21e6fdc2e129" providerId="ADAL" clId="{7CADF856-8927-488F-808D-9FF996695BC8}" dt="2023-05-31T08:09:11.635" v="386" actId="478"/>
          <ac:spMkLst>
            <pc:docMk/>
            <pc:sldMk cId="0" sldId="276"/>
            <ac:spMk id="3" creationId="{3B3CE1C4-1BB7-B38B-8A41-227E695FE65C}"/>
          </ac:spMkLst>
        </pc:spChg>
        <pc:spChg chg="mod">
          <ac:chgData name="Anders Dollerup" userId="538a7350-794f-49d3-a0ca-21e6fdc2e129" providerId="ADAL" clId="{7CADF856-8927-488F-808D-9FF996695BC8}" dt="2023-05-31T08:16:45.629" v="924" actId="20577"/>
          <ac:spMkLst>
            <pc:docMk/>
            <pc:sldMk cId="0" sldId="276"/>
            <ac:spMk id="415" creationId="{00000000-0000-0000-0000-000000000000}"/>
          </ac:spMkLst>
        </pc:spChg>
        <pc:picChg chg="add del mod">
          <ac:chgData name="Anders Dollerup" userId="538a7350-794f-49d3-a0ca-21e6fdc2e129" providerId="ADAL" clId="{7CADF856-8927-488F-808D-9FF996695BC8}" dt="2023-05-31T08:08:59.211" v="382" actId="478"/>
          <ac:picMkLst>
            <pc:docMk/>
            <pc:sldMk cId="0" sldId="276"/>
            <ac:picMk id="2" creationId="{CB5555FC-FC38-ADA8-7BC0-1240154F6BE4}"/>
          </ac:picMkLst>
        </pc:picChg>
      </pc:sldChg>
      <pc:sldChg chg="delSp modSp mod">
        <pc:chgData name="Anders Dollerup" userId="538a7350-794f-49d3-a0ca-21e6fdc2e129" providerId="ADAL" clId="{7CADF856-8927-488F-808D-9FF996695BC8}" dt="2023-05-31T08:34:34.504" v="1860" actId="20577"/>
        <pc:sldMkLst>
          <pc:docMk/>
          <pc:sldMk cId="0" sldId="277"/>
        </pc:sldMkLst>
        <pc:spChg chg="del">
          <ac:chgData name="Anders Dollerup" userId="538a7350-794f-49d3-a0ca-21e6fdc2e129" providerId="ADAL" clId="{7CADF856-8927-488F-808D-9FF996695BC8}" dt="2023-05-31T08:18:31.434" v="966" actId="478"/>
          <ac:spMkLst>
            <pc:docMk/>
            <pc:sldMk cId="0" sldId="277"/>
            <ac:spMk id="3" creationId="{6F1D4AD1-A681-2C6A-8558-5A7251A9086B}"/>
          </ac:spMkLst>
        </pc:spChg>
        <pc:spChg chg="mod">
          <ac:chgData name="Anders Dollerup" userId="538a7350-794f-49d3-a0ca-21e6fdc2e129" providerId="ADAL" clId="{7CADF856-8927-488F-808D-9FF996695BC8}" dt="2023-05-31T08:17:43.014" v="943" actId="20577"/>
          <ac:spMkLst>
            <pc:docMk/>
            <pc:sldMk cId="0" sldId="277"/>
            <ac:spMk id="420" creationId="{00000000-0000-0000-0000-000000000000}"/>
          </ac:spMkLst>
        </pc:spChg>
        <pc:spChg chg="mod">
          <ac:chgData name="Anders Dollerup" userId="538a7350-794f-49d3-a0ca-21e6fdc2e129" providerId="ADAL" clId="{7CADF856-8927-488F-808D-9FF996695BC8}" dt="2023-05-31T08:34:34.504" v="1860" actId="20577"/>
          <ac:spMkLst>
            <pc:docMk/>
            <pc:sldMk cId="0" sldId="277"/>
            <ac:spMk id="421" creationId="{00000000-0000-0000-0000-000000000000}"/>
          </ac:spMkLst>
        </pc:spChg>
      </pc:sldChg>
      <pc:sldChg chg="add del">
        <pc:chgData name="Anders Dollerup" userId="538a7350-794f-49d3-a0ca-21e6fdc2e129" providerId="ADAL" clId="{7CADF856-8927-488F-808D-9FF996695BC8}" dt="2023-05-31T08:20:07.252" v="981" actId="47"/>
        <pc:sldMkLst>
          <pc:docMk/>
          <pc:sldMk cId="0" sldId="278"/>
        </pc:sldMkLst>
      </pc:sldChg>
      <pc:sldChg chg="delSp modSp mod">
        <pc:chgData name="Anders Dollerup" userId="538a7350-794f-49d3-a0ca-21e6fdc2e129" providerId="ADAL" clId="{7CADF856-8927-488F-808D-9FF996695BC8}" dt="2023-05-31T08:27:46.481" v="1808" actId="20577"/>
        <pc:sldMkLst>
          <pc:docMk/>
          <pc:sldMk cId="0" sldId="279"/>
        </pc:sldMkLst>
        <pc:spChg chg="del">
          <ac:chgData name="Anders Dollerup" userId="538a7350-794f-49d3-a0ca-21e6fdc2e129" providerId="ADAL" clId="{7CADF856-8927-488F-808D-9FF996695BC8}" dt="2023-05-31T08:19:56.998" v="979" actId="478"/>
          <ac:spMkLst>
            <pc:docMk/>
            <pc:sldMk cId="0" sldId="279"/>
            <ac:spMk id="3" creationId="{B80A3D12-874D-9241-4161-4A7B2512B9FF}"/>
          </ac:spMkLst>
        </pc:spChg>
        <pc:spChg chg="mod">
          <ac:chgData name="Anders Dollerup" userId="538a7350-794f-49d3-a0ca-21e6fdc2e129" providerId="ADAL" clId="{7CADF856-8927-488F-808D-9FF996695BC8}" dt="2023-05-31T08:27:46.481" v="1808" actId="20577"/>
          <ac:spMkLst>
            <pc:docMk/>
            <pc:sldMk cId="0" sldId="279"/>
            <ac:spMk id="433" creationId="{00000000-0000-0000-0000-000000000000}"/>
          </ac:spMkLst>
        </pc:spChg>
      </pc:sldChg>
      <pc:sldChg chg="delSp mod">
        <pc:chgData name="Anders Dollerup" userId="538a7350-794f-49d3-a0ca-21e6fdc2e129" providerId="ADAL" clId="{7CADF856-8927-488F-808D-9FF996695BC8}" dt="2023-05-31T08:20:01.346" v="980" actId="478"/>
        <pc:sldMkLst>
          <pc:docMk/>
          <pc:sldMk cId="0" sldId="280"/>
        </pc:sldMkLst>
        <pc:spChg chg="del">
          <ac:chgData name="Anders Dollerup" userId="538a7350-794f-49d3-a0ca-21e6fdc2e129" providerId="ADAL" clId="{7CADF856-8927-488F-808D-9FF996695BC8}" dt="2023-05-31T08:20:01.346" v="980" actId="478"/>
          <ac:spMkLst>
            <pc:docMk/>
            <pc:sldMk cId="0" sldId="280"/>
            <ac:spMk id="3" creationId="{77408533-6B3C-F166-CF97-83FD29076780}"/>
          </ac:spMkLst>
        </pc:spChg>
      </pc:sldChg>
      <pc:sldChg chg="delSp mod">
        <pc:chgData name="Anders Dollerup" userId="538a7350-794f-49d3-a0ca-21e6fdc2e129" providerId="ADAL" clId="{7CADF856-8927-488F-808D-9FF996695BC8}" dt="2023-05-31T08:21:27.203" v="982" actId="478"/>
        <pc:sldMkLst>
          <pc:docMk/>
          <pc:sldMk cId="0" sldId="281"/>
        </pc:sldMkLst>
        <pc:spChg chg="del">
          <ac:chgData name="Anders Dollerup" userId="538a7350-794f-49d3-a0ca-21e6fdc2e129" providerId="ADAL" clId="{7CADF856-8927-488F-808D-9FF996695BC8}" dt="2023-05-31T08:21:27.203" v="982" actId="478"/>
          <ac:spMkLst>
            <pc:docMk/>
            <pc:sldMk cId="0" sldId="281"/>
            <ac:spMk id="3" creationId="{1F366DDB-90AD-0AB3-B632-ED5D05478BAD}"/>
          </ac:spMkLst>
        </pc:spChg>
      </pc:sldChg>
      <pc:sldChg chg="delSp modSp mod">
        <pc:chgData name="Anders Dollerup" userId="538a7350-794f-49d3-a0ca-21e6fdc2e129" providerId="ADAL" clId="{7CADF856-8927-488F-808D-9FF996695BC8}" dt="2023-05-31T08:27:39.159" v="1807" actId="20577"/>
        <pc:sldMkLst>
          <pc:docMk/>
          <pc:sldMk cId="0" sldId="284"/>
        </pc:sldMkLst>
        <pc:spChg chg="del">
          <ac:chgData name="Anders Dollerup" userId="538a7350-794f-49d3-a0ca-21e6fdc2e129" providerId="ADAL" clId="{7CADF856-8927-488F-808D-9FF996695BC8}" dt="2023-05-31T08:21:31.765" v="983" actId="478"/>
          <ac:spMkLst>
            <pc:docMk/>
            <pc:sldMk cId="0" sldId="284"/>
            <ac:spMk id="3" creationId="{9E5E6BF7-4F35-9E68-6737-E9350AC063DD}"/>
          </ac:spMkLst>
        </pc:spChg>
        <pc:spChg chg="mod">
          <ac:chgData name="Anders Dollerup" userId="538a7350-794f-49d3-a0ca-21e6fdc2e129" providerId="ADAL" clId="{7CADF856-8927-488F-808D-9FF996695BC8}" dt="2023-05-31T08:27:39.159" v="1807" actId="20577"/>
          <ac:spMkLst>
            <pc:docMk/>
            <pc:sldMk cId="0" sldId="284"/>
            <ac:spMk id="468" creationId="{00000000-0000-0000-0000-000000000000}"/>
          </ac:spMkLst>
        </pc:spChg>
      </pc:sldChg>
      <pc:sldChg chg="delSp mod">
        <pc:chgData name="Anders Dollerup" userId="538a7350-794f-49d3-a0ca-21e6fdc2e129" providerId="ADAL" clId="{7CADF856-8927-488F-808D-9FF996695BC8}" dt="2023-05-31T11:01:24.649" v="3420" actId="478"/>
        <pc:sldMkLst>
          <pc:docMk/>
          <pc:sldMk cId="0" sldId="285"/>
        </pc:sldMkLst>
        <pc:spChg chg="del">
          <ac:chgData name="Anders Dollerup" userId="538a7350-794f-49d3-a0ca-21e6fdc2e129" providerId="ADAL" clId="{7CADF856-8927-488F-808D-9FF996695BC8}" dt="2023-05-31T11:01:24.649" v="3420" actId="478"/>
          <ac:spMkLst>
            <pc:docMk/>
            <pc:sldMk cId="0" sldId="285"/>
            <ac:spMk id="3" creationId="{458E78A0-8D22-3016-A1B8-091ACC46DBE1}"/>
          </ac:spMkLst>
        </pc:spChg>
      </pc:sldChg>
      <pc:sldChg chg="delSp mod">
        <pc:chgData name="Anders Dollerup" userId="538a7350-794f-49d3-a0ca-21e6fdc2e129" providerId="ADAL" clId="{7CADF856-8927-488F-808D-9FF996695BC8}" dt="2023-05-31T11:01:32.123" v="3421" actId="478"/>
        <pc:sldMkLst>
          <pc:docMk/>
          <pc:sldMk cId="0" sldId="286"/>
        </pc:sldMkLst>
        <pc:spChg chg="del">
          <ac:chgData name="Anders Dollerup" userId="538a7350-794f-49d3-a0ca-21e6fdc2e129" providerId="ADAL" clId="{7CADF856-8927-488F-808D-9FF996695BC8}" dt="2023-05-31T11:01:32.123" v="3421" actId="478"/>
          <ac:spMkLst>
            <pc:docMk/>
            <pc:sldMk cId="0" sldId="286"/>
            <ac:spMk id="3" creationId="{160DF087-0980-1579-BFC9-567A039CB3FE}"/>
          </ac:spMkLst>
        </pc:spChg>
      </pc:sldChg>
      <pc:sldChg chg="delSp mod">
        <pc:chgData name="Anders Dollerup" userId="538a7350-794f-49d3-a0ca-21e6fdc2e129" providerId="ADAL" clId="{7CADF856-8927-488F-808D-9FF996695BC8}" dt="2023-05-31T11:01:37.976" v="3422" actId="478"/>
        <pc:sldMkLst>
          <pc:docMk/>
          <pc:sldMk cId="0" sldId="287"/>
        </pc:sldMkLst>
        <pc:spChg chg="del">
          <ac:chgData name="Anders Dollerup" userId="538a7350-794f-49d3-a0ca-21e6fdc2e129" providerId="ADAL" clId="{7CADF856-8927-488F-808D-9FF996695BC8}" dt="2023-05-31T11:01:37.976" v="3422" actId="478"/>
          <ac:spMkLst>
            <pc:docMk/>
            <pc:sldMk cId="0" sldId="287"/>
            <ac:spMk id="3" creationId="{B2CA7793-09F3-5078-ECA4-93E2E5673BCB}"/>
          </ac:spMkLst>
        </pc:spChg>
      </pc:sldChg>
      <pc:sldChg chg="delSp mod">
        <pc:chgData name="Anders Dollerup" userId="538a7350-794f-49d3-a0ca-21e6fdc2e129" providerId="ADAL" clId="{7CADF856-8927-488F-808D-9FF996695BC8}" dt="2023-05-31T11:01:42.416" v="3423" actId="478"/>
        <pc:sldMkLst>
          <pc:docMk/>
          <pc:sldMk cId="0" sldId="288"/>
        </pc:sldMkLst>
        <pc:spChg chg="del">
          <ac:chgData name="Anders Dollerup" userId="538a7350-794f-49d3-a0ca-21e6fdc2e129" providerId="ADAL" clId="{7CADF856-8927-488F-808D-9FF996695BC8}" dt="2023-05-31T11:01:42.416" v="3423" actId="478"/>
          <ac:spMkLst>
            <pc:docMk/>
            <pc:sldMk cId="0" sldId="288"/>
            <ac:spMk id="3" creationId="{632402E8-4AA8-28EE-2377-C6CC56D675D3}"/>
          </ac:spMkLst>
        </pc:spChg>
      </pc:sldChg>
      <pc:sldChg chg="addSp delSp new del mod">
        <pc:chgData name="Anders Dollerup" userId="538a7350-794f-49d3-a0ca-21e6fdc2e129" providerId="ADAL" clId="{7CADF856-8927-488F-808D-9FF996695BC8}" dt="2023-05-31T08:19:10.059" v="972" actId="680"/>
        <pc:sldMkLst>
          <pc:docMk/>
          <pc:sldMk cId="83501750" sldId="289"/>
        </pc:sldMkLst>
        <pc:spChg chg="add del">
          <ac:chgData name="Anders Dollerup" userId="538a7350-794f-49d3-a0ca-21e6fdc2e129" providerId="ADAL" clId="{7CADF856-8927-488F-808D-9FF996695BC8}" dt="2023-05-31T08:19:09.575" v="971" actId="22"/>
          <ac:spMkLst>
            <pc:docMk/>
            <pc:sldMk cId="83501750" sldId="289"/>
            <ac:spMk id="6" creationId="{0877064D-9BD5-AA8A-B5E7-9D1AF0362B60}"/>
          </ac:spMkLst>
        </pc:spChg>
      </pc:sldChg>
      <pc:sldChg chg="delSp add mod">
        <pc:chgData name="Anders Dollerup" userId="538a7350-794f-49d3-a0ca-21e6fdc2e129" providerId="ADAL" clId="{7CADF856-8927-488F-808D-9FF996695BC8}" dt="2023-05-31T11:00:57.245" v="3417" actId="478"/>
        <pc:sldMkLst>
          <pc:docMk/>
          <pc:sldMk cId="2484716115" sldId="289"/>
        </pc:sldMkLst>
        <pc:spChg chg="del">
          <ac:chgData name="Anders Dollerup" userId="538a7350-794f-49d3-a0ca-21e6fdc2e129" providerId="ADAL" clId="{7CADF856-8927-488F-808D-9FF996695BC8}" dt="2023-05-31T11:00:57.245" v="3417" actId="478"/>
          <ac:spMkLst>
            <pc:docMk/>
            <pc:sldMk cId="2484716115" sldId="289"/>
            <ac:spMk id="3" creationId="{94F498DA-7385-96A2-5E13-7C9A1B757A51}"/>
          </ac:spMkLst>
        </pc:spChg>
      </pc:sldChg>
      <pc:sldChg chg="addSp delSp modSp add mod">
        <pc:chgData name="Anders Dollerup" userId="538a7350-794f-49d3-a0ca-21e6fdc2e129" providerId="ADAL" clId="{7CADF856-8927-488F-808D-9FF996695BC8}" dt="2023-05-31T08:52:22.101" v="3312" actId="20577"/>
        <pc:sldMkLst>
          <pc:docMk/>
          <pc:sldMk cId="479904233" sldId="290"/>
        </pc:sldMkLst>
        <pc:spChg chg="add mod">
          <ac:chgData name="Anders Dollerup" userId="538a7350-794f-49d3-a0ca-21e6fdc2e129" providerId="ADAL" clId="{7CADF856-8927-488F-808D-9FF996695BC8}" dt="2023-05-31T08:52:22.101" v="3312" actId="20577"/>
          <ac:spMkLst>
            <pc:docMk/>
            <pc:sldMk cId="479904233" sldId="290"/>
            <ac:spMk id="2" creationId="{9DDE4900-B2D0-61D6-56CC-E2F3669E04F3}"/>
          </ac:spMkLst>
        </pc:spChg>
        <pc:spChg chg="del">
          <ac:chgData name="Anders Dollerup" userId="538a7350-794f-49d3-a0ca-21e6fdc2e129" providerId="ADAL" clId="{7CADF856-8927-488F-808D-9FF996695BC8}" dt="2023-05-31T08:37:45.277" v="1957" actId="478"/>
          <ac:spMkLst>
            <pc:docMk/>
            <pc:sldMk cId="479904233" sldId="290"/>
            <ac:spMk id="3" creationId="{60E97366-A0DE-D9B7-ABAF-ED924C463160}"/>
          </ac:spMkLst>
        </pc:spChg>
        <pc:spChg chg="mod">
          <ac:chgData name="Anders Dollerup" userId="538a7350-794f-49d3-a0ca-21e6fdc2e129" providerId="ADAL" clId="{7CADF856-8927-488F-808D-9FF996695BC8}" dt="2023-05-31T08:38:30.777" v="2034" actId="20577"/>
          <ac:spMkLst>
            <pc:docMk/>
            <pc:sldMk cId="479904233" sldId="290"/>
            <ac:spMk id="384" creationId="{00000000-0000-0000-0000-000000000000}"/>
          </ac:spMkLst>
        </pc:spChg>
        <pc:spChg chg="mod">
          <ac:chgData name="Anders Dollerup" userId="538a7350-794f-49d3-a0ca-21e6fdc2e129" providerId="ADAL" clId="{7CADF856-8927-488F-808D-9FF996695BC8}" dt="2023-05-31T08:40:05.557" v="2088" actId="208"/>
          <ac:spMkLst>
            <pc:docMk/>
            <pc:sldMk cId="479904233" sldId="290"/>
            <ac:spMk id="385" creationId="{00000000-0000-0000-0000-000000000000}"/>
          </ac:spMkLst>
        </pc:spChg>
      </pc:sldChg>
      <pc:sldChg chg="add del">
        <pc:chgData name="Anders Dollerup" userId="538a7350-794f-49d3-a0ca-21e6fdc2e129" providerId="ADAL" clId="{7CADF856-8927-488F-808D-9FF996695BC8}" dt="2023-05-31T08:36:59.496" v="1947"/>
        <pc:sldMkLst>
          <pc:docMk/>
          <pc:sldMk cId="701708187" sldId="291"/>
        </pc:sldMkLst>
      </pc:sldChg>
    </pc:docChg>
  </pc:docChgLst>
  <pc:docChgLst>
    <pc:chgData name="Anders Dollerup" userId="S::andd@kea.dk::538a7350-794f-49d3-a0ca-21e6fdc2e129" providerId="AD" clId="Web-{0644F72C-10BE-307E-AF56-ED7E4A582004}"/>
    <pc:docChg chg="modSld">
      <pc:chgData name="Anders Dollerup" userId="S::andd@kea.dk::538a7350-794f-49d3-a0ca-21e6fdc2e129" providerId="AD" clId="Web-{0644F72C-10BE-307E-AF56-ED7E4A582004}" dt="2023-05-26T11:18:43.764" v="52"/>
      <pc:docMkLst>
        <pc:docMk/>
      </pc:docMkLst>
      <pc:sldChg chg="addSp">
        <pc:chgData name="Anders Dollerup" userId="S::andd@kea.dk::538a7350-794f-49d3-a0ca-21e6fdc2e129" providerId="AD" clId="Web-{0644F72C-10BE-307E-AF56-ED7E4A582004}" dt="2023-05-26T11:18:25.217" v="44"/>
        <pc:sldMkLst>
          <pc:docMk/>
          <pc:sldMk cId="0" sldId="257"/>
        </pc:sldMkLst>
        <pc:spChg chg="add">
          <ac:chgData name="Anders Dollerup" userId="S::andd@kea.dk::538a7350-794f-49d3-a0ca-21e6fdc2e129" providerId="AD" clId="Web-{0644F72C-10BE-307E-AF56-ED7E4A582004}" dt="2023-05-26T11:18:25.217" v="44"/>
          <ac:spMkLst>
            <pc:docMk/>
            <pc:sldMk cId="0" sldId="257"/>
            <ac:spMk id="3" creationId="{92A435A6-87C4-1456-6582-7A1525F1C1F0}"/>
          </ac:spMkLst>
        </pc:spChg>
      </pc:sldChg>
      <pc:sldChg chg="addSp">
        <pc:chgData name="Anders Dollerup" userId="S::andd@kea.dk::538a7350-794f-49d3-a0ca-21e6fdc2e129" providerId="AD" clId="Web-{0644F72C-10BE-307E-AF56-ED7E4A582004}" dt="2023-05-26T11:18:17.310" v="40"/>
        <pc:sldMkLst>
          <pc:docMk/>
          <pc:sldMk cId="0" sldId="260"/>
        </pc:sldMkLst>
        <pc:spChg chg="add">
          <ac:chgData name="Anders Dollerup" userId="S::andd@kea.dk::538a7350-794f-49d3-a0ca-21e6fdc2e129" providerId="AD" clId="Web-{0644F72C-10BE-307E-AF56-ED7E4A582004}" dt="2023-05-26T11:18:17.310" v="40"/>
          <ac:spMkLst>
            <pc:docMk/>
            <pc:sldMk cId="0" sldId="260"/>
            <ac:spMk id="5" creationId="{A39DC9B0-A6A7-6C22-71CC-1D262D62522B}"/>
          </ac:spMkLst>
        </pc:spChg>
      </pc:sldChg>
      <pc:sldChg chg="addSp">
        <pc:chgData name="Anders Dollerup" userId="S::andd@kea.dk::538a7350-794f-49d3-a0ca-21e6fdc2e129" providerId="AD" clId="Web-{0644F72C-10BE-307E-AF56-ED7E4A582004}" dt="2023-05-26T11:18:23.435" v="43"/>
        <pc:sldMkLst>
          <pc:docMk/>
          <pc:sldMk cId="0" sldId="261"/>
        </pc:sldMkLst>
        <pc:spChg chg="add">
          <ac:chgData name="Anders Dollerup" userId="S::andd@kea.dk::538a7350-794f-49d3-a0ca-21e6fdc2e129" providerId="AD" clId="Web-{0644F72C-10BE-307E-AF56-ED7E4A582004}" dt="2023-05-26T11:18:23.435" v="43"/>
          <ac:spMkLst>
            <pc:docMk/>
            <pc:sldMk cId="0" sldId="261"/>
            <ac:spMk id="3" creationId="{75D36E5A-4746-7289-31A0-61B667790226}"/>
          </ac:spMkLst>
        </pc:spChg>
      </pc:sldChg>
      <pc:sldChg chg="addSp">
        <pc:chgData name="Anders Dollerup" userId="S::andd@kea.dk::538a7350-794f-49d3-a0ca-21e6fdc2e129" providerId="AD" clId="Web-{0644F72C-10BE-307E-AF56-ED7E4A582004}" dt="2023-05-26T11:18:20.982" v="41"/>
        <pc:sldMkLst>
          <pc:docMk/>
          <pc:sldMk cId="0" sldId="262"/>
        </pc:sldMkLst>
        <pc:spChg chg="add">
          <ac:chgData name="Anders Dollerup" userId="S::andd@kea.dk::538a7350-794f-49d3-a0ca-21e6fdc2e129" providerId="AD" clId="Web-{0644F72C-10BE-307E-AF56-ED7E4A582004}" dt="2023-05-26T11:18:20.982" v="41"/>
          <ac:spMkLst>
            <pc:docMk/>
            <pc:sldMk cId="0" sldId="262"/>
            <ac:spMk id="3" creationId="{6517BAED-B557-0440-3AD1-3B061A8DF7FA}"/>
          </ac:spMkLst>
        </pc:spChg>
      </pc:sldChg>
      <pc:sldChg chg="addSp">
        <pc:chgData name="Anders Dollerup" userId="S::andd@kea.dk::538a7350-794f-49d3-a0ca-21e6fdc2e129" providerId="AD" clId="Web-{0644F72C-10BE-307E-AF56-ED7E4A582004}" dt="2023-05-26T11:18:22.388" v="42"/>
        <pc:sldMkLst>
          <pc:docMk/>
          <pc:sldMk cId="0" sldId="263"/>
        </pc:sldMkLst>
        <pc:spChg chg="add">
          <ac:chgData name="Anders Dollerup" userId="S::andd@kea.dk::538a7350-794f-49d3-a0ca-21e6fdc2e129" providerId="AD" clId="Web-{0644F72C-10BE-307E-AF56-ED7E4A582004}" dt="2023-05-26T11:18:22.388" v="42"/>
          <ac:spMkLst>
            <pc:docMk/>
            <pc:sldMk cId="0" sldId="263"/>
            <ac:spMk id="3" creationId="{7E2A59EC-6A27-0C7B-37AD-42FD99B41286}"/>
          </ac:spMkLst>
        </pc:spChg>
      </pc:sldChg>
      <pc:sldChg chg="addSp">
        <pc:chgData name="Anders Dollerup" userId="S::andd@kea.dk::538a7350-794f-49d3-a0ca-21e6fdc2e129" providerId="AD" clId="Web-{0644F72C-10BE-307E-AF56-ED7E4A582004}" dt="2023-05-26T11:18:32.185" v="45"/>
        <pc:sldMkLst>
          <pc:docMk/>
          <pc:sldMk cId="0" sldId="264"/>
        </pc:sldMkLst>
        <pc:spChg chg="add">
          <ac:chgData name="Anders Dollerup" userId="S::andd@kea.dk::538a7350-794f-49d3-a0ca-21e6fdc2e129" providerId="AD" clId="Web-{0644F72C-10BE-307E-AF56-ED7E4A582004}" dt="2023-05-26T11:18:32.185" v="45"/>
          <ac:spMkLst>
            <pc:docMk/>
            <pc:sldMk cId="0" sldId="264"/>
            <ac:spMk id="3" creationId="{6968D049-81ED-A036-B24F-9639E58038B6}"/>
          </ac:spMkLst>
        </pc:spChg>
      </pc:sldChg>
      <pc:sldChg chg="addSp">
        <pc:chgData name="Anders Dollerup" userId="S::andd@kea.dk::538a7350-794f-49d3-a0ca-21e6fdc2e129" providerId="AD" clId="Web-{0644F72C-10BE-307E-AF56-ED7E4A582004}" dt="2023-05-26T11:18:33.263" v="46"/>
        <pc:sldMkLst>
          <pc:docMk/>
          <pc:sldMk cId="0" sldId="265"/>
        </pc:sldMkLst>
        <pc:spChg chg="add">
          <ac:chgData name="Anders Dollerup" userId="S::andd@kea.dk::538a7350-794f-49d3-a0ca-21e6fdc2e129" providerId="AD" clId="Web-{0644F72C-10BE-307E-AF56-ED7E4A582004}" dt="2023-05-26T11:18:33.263" v="46"/>
          <ac:spMkLst>
            <pc:docMk/>
            <pc:sldMk cId="0" sldId="265"/>
            <ac:spMk id="3" creationId="{CCF1E606-DE77-37E4-2259-F8D6B664E53E}"/>
          </ac:spMkLst>
        </pc:spChg>
      </pc:sldChg>
      <pc:sldChg chg="addSp modSp">
        <pc:chgData name="Anders Dollerup" userId="S::andd@kea.dk::538a7350-794f-49d3-a0ca-21e6fdc2e129" providerId="AD" clId="Web-{0644F72C-10BE-307E-AF56-ED7E4A582004}" dt="2023-05-26T11:18:34.717" v="47"/>
        <pc:sldMkLst>
          <pc:docMk/>
          <pc:sldMk cId="0" sldId="266"/>
        </pc:sldMkLst>
        <pc:spChg chg="add">
          <ac:chgData name="Anders Dollerup" userId="S::andd@kea.dk::538a7350-794f-49d3-a0ca-21e6fdc2e129" providerId="AD" clId="Web-{0644F72C-10BE-307E-AF56-ED7E4A582004}" dt="2023-05-26T11:18:34.717" v="47"/>
          <ac:spMkLst>
            <pc:docMk/>
            <pc:sldMk cId="0" sldId="266"/>
            <ac:spMk id="3" creationId="{7096C025-9D26-8FF4-08D8-2763360D70F9}"/>
          </ac:spMkLst>
        </pc:spChg>
        <pc:spChg chg="mod">
          <ac:chgData name="Anders Dollerup" userId="S::andd@kea.dk::538a7350-794f-49d3-a0ca-21e6fdc2e129" providerId="AD" clId="Web-{0644F72C-10BE-307E-AF56-ED7E4A582004}" dt="2023-05-26T11:14:33.230" v="2" actId="20577"/>
          <ac:spMkLst>
            <pc:docMk/>
            <pc:sldMk cId="0" sldId="266"/>
            <ac:spMk id="353" creationId="{00000000-0000-0000-0000-000000000000}"/>
          </ac:spMkLst>
        </pc:spChg>
      </pc:sldChg>
      <pc:sldChg chg="addSp">
        <pc:chgData name="Anders Dollerup" userId="S::andd@kea.dk::538a7350-794f-49d3-a0ca-21e6fdc2e129" providerId="AD" clId="Web-{0644F72C-10BE-307E-AF56-ED7E4A582004}" dt="2023-05-26T11:18:36.185" v="48"/>
        <pc:sldMkLst>
          <pc:docMk/>
          <pc:sldMk cId="0" sldId="267"/>
        </pc:sldMkLst>
        <pc:spChg chg="add">
          <ac:chgData name="Anders Dollerup" userId="S::andd@kea.dk::538a7350-794f-49d3-a0ca-21e6fdc2e129" providerId="AD" clId="Web-{0644F72C-10BE-307E-AF56-ED7E4A582004}" dt="2023-05-26T11:18:36.185" v="48"/>
          <ac:spMkLst>
            <pc:docMk/>
            <pc:sldMk cId="0" sldId="267"/>
            <ac:spMk id="3" creationId="{63EC1373-F331-3531-2978-25762B91BB35}"/>
          </ac:spMkLst>
        </pc:spChg>
      </pc:sldChg>
      <pc:sldChg chg="addSp">
        <pc:chgData name="Anders Dollerup" userId="S::andd@kea.dk::538a7350-794f-49d3-a0ca-21e6fdc2e129" providerId="AD" clId="Web-{0644F72C-10BE-307E-AF56-ED7E4A582004}" dt="2023-05-26T11:18:37.404" v="49"/>
        <pc:sldMkLst>
          <pc:docMk/>
          <pc:sldMk cId="0" sldId="268"/>
        </pc:sldMkLst>
        <pc:spChg chg="add">
          <ac:chgData name="Anders Dollerup" userId="S::andd@kea.dk::538a7350-794f-49d3-a0ca-21e6fdc2e129" providerId="AD" clId="Web-{0644F72C-10BE-307E-AF56-ED7E4A582004}" dt="2023-05-26T11:18:37.404" v="49"/>
          <ac:spMkLst>
            <pc:docMk/>
            <pc:sldMk cId="0" sldId="268"/>
            <ac:spMk id="3" creationId="{5AD234D8-DB30-361B-496F-28854E221719}"/>
          </ac:spMkLst>
        </pc:spChg>
      </pc:sldChg>
      <pc:sldChg chg="addSp delSp modSp">
        <pc:chgData name="Anders Dollerup" userId="S::andd@kea.dk::538a7350-794f-49d3-a0ca-21e6fdc2e129" providerId="AD" clId="Web-{0644F72C-10BE-307E-AF56-ED7E4A582004}" dt="2023-05-26T11:16:31.168" v="25"/>
        <pc:sldMkLst>
          <pc:docMk/>
          <pc:sldMk cId="0" sldId="269"/>
        </pc:sldMkLst>
        <pc:spChg chg="add del mod">
          <ac:chgData name="Anders Dollerup" userId="S::andd@kea.dk::538a7350-794f-49d3-a0ca-21e6fdc2e129" providerId="AD" clId="Web-{0644F72C-10BE-307E-AF56-ED7E4A582004}" dt="2023-05-26T11:15:05.121" v="12"/>
          <ac:spMkLst>
            <pc:docMk/>
            <pc:sldMk cId="0" sldId="269"/>
            <ac:spMk id="2" creationId="{55FCA9D6-0A83-1249-8376-944714202D96}"/>
          </ac:spMkLst>
        </pc:spChg>
        <pc:spChg chg="add del">
          <ac:chgData name="Anders Dollerup" userId="S::andd@kea.dk::538a7350-794f-49d3-a0ca-21e6fdc2e129" providerId="AD" clId="Web-{0644F72C-10BE-307E-AF56-ED7E4A582004}" dt="2023-05-26T11:15:16.761" v="14"/>
          <ac:spMkLst>
            <pc:docMk/>
            <pc:sldMk cId="0" sldId="269"/>
            <ac:spMk id="3" creationId="{CCE5DC64-61E2-EE54-1A6C-4E2669AC895B}"/>
          </ac:spMkLst>
        </pc:spChg>
        <pc:spChg chg="add mod">
          <ac:chgData name="Anders Dollerup" userId="S::andd@kea.dk::538a7350-794f-49d3-a0ca-21e6fdc2e129" providerId="AD" clId="Web-{0644F72C-10BE-307E-AF56-ED7E4A582004}" dt="2023-05-26T11:16:31.168" v="25"/>
          <ac:spMkLst>
            <pc:docMk/>
            <pc:sldMk cId="0" sldId="269"/>
            <ac:spMk id="4" creationId="{BF25A900-9013-0144-0071-0F836E666172}"/>
          </ac:spMkLst>
        </pc:spChg>
        <pc:spChg chg="mod">
          <ac:chgData name="Anders Dollerup" userId="S::andd@kea.dk::538a7350-794f-49d3-a0ca-21e6fdc2e129" providerId="AD" clId="Web-{0644F72C-10BE-307E-AF56-ED7E4A582004}" dt="2023-05-26T11:15:44.324" v="15" actId="14100"/>
          <ac:spMkLst>
            <pc:docMk/>
            <pc:sldMk cId="0" sldId="269"/>
            <ac:spMk id="372" creationId="{00000000-0000-0000-0000-000000000000}"/>
          </ac:spMkLst>
        </pc:spChg>
      </pc:sldChg>
      <pc:sldChg chg="addSp">
        <pc:chgData name="Anders Dollerup" userId="S::andd@kea.dk::538a7350-794f-49d3-a0ca-21e6fdc2e129" providerId="AD" clId="Web-{0644F72C-10BE-307E-AF56-ED7E4A582004}" dt="2023-05-26T11:17:41.622" v="26"/>
        <pc:sldMkLst>
          <pc:docMk/>
          <pc:sldMk cId="0" sldId="270"/>
        </pc:sldMkLst>
        <pc:spChg chg="add">
          <ac:chgData name="Anders Dollerup" userId="S::andd@kea.dk::538a7350-794f-49d3-a0ca-21e6fdc2e129" providerId="AD" clId="Web-{0644F72C-10BE-307E-AF56-ED7E4A582004}" dt="2023-05-26T11:17:41.622" v="26"/>
          <ac:spMkLst>
            <pc:docMk/>
            <pc:sldMk cId="0" sldId="270"/>
            <ac:spMk id="3" creationId="{3293E754-BE55-5454-ADC6-521FE3DA69A3}"/>
          </ac:spMkLst>
        </pc:spChg>
      </pc:sldChg>
      <pc:sldChg chg="addSp">
        <pc:chgData name="Anders Dollerup" userId="S::andd@kea.dk::538a7350-794f-49d3-a0ca-21e6fdc2e129" providerId="AD" clId="Web-{0644F72C-10BE-307E-AF56-ED7E4A582004}" dt="2023-05-26T11:17:43.388" v="27"/>
        <pc:sldMkLst>
          <pc:docMk/>
          <pc:sldMk cId="0" sldId="271"/>
        </pc:sldMkLst>
        <pc:spChg chg="add">
          <ac:chgData name="Anders Dollerup" userId="S::andd@kea.dk::538a7350-794f-49d3-a0ca-21e6fdc2e129" providerId="AD" clId="Web-{0644F72C-10BE-307E-AF56-ED7E4A582004}" dt="2023-05-26T11:17:43.388" v="27"/>
          <ac:spMkLst>
            <pc:docMk/>
            <pc:sldMk cId="0" sldId="271"/>
            <ac:spMk id="3" creationId="{60E97366-A0DE-D9B7-ABAF-ED924C463160}"/>
          </ac:spMkLst>
        </pc:spChg>
      </pc:sldChg>
      <pc:sldChg chg="addSp">
        <pc:chgData name="Anders Dollerup" userId="S::andd@kea.dk::538a7350-794f-49d3-a0ca-21e6fdc2e129" providerId="AD" clId="Web-{0644F72C-10BE-307E-AF56-ED7E4A582004}" dt="2023-05-26T11:17:45.075" v="28"/>
        <pc:sldMkLst>
          <pc:docMk/>
          <pc:sldMk cId="0" sldId="272"/>
        </pc:sldMkLst>
        <pc:spChg chg="add">
          <ac:chgData name="Anders Dollerup" userId="S::andd@kea.dk::538a7350-794f-49d3-a0ca-21e6fdc2e129" providerId="AD" clId="Web-{0644F72C-10BE-307E-AF56-ED7E4A582004}" dt="2023-05-26T11:17:45.075" v="28"/>
          <ac:spMkLst>
            <pc:docMk/>
            <pc:sldMk cId="0" sldId="272"/>
            <ac:spMk id="3" creationId="{33BB0E48-2E34-EA28-CC5D-95CE84B10F90}"/>
          </ac:spMkLst>
        </pc:spChg>
      </pc:sldChg>
      <pc:sldChg chg="addSp">
        <pc:chgData name="Anders Dollerup" userId="S::andd@kea.dk::538a7350-794f-49d3-a0ca-21e6fdc2e129" providerId="AD" clId="Web-{0644F72C-10BE-307E-AF56-ED7E4A582004}" dt="2023-05-26T11:18:40.076" v="50"/>
        <pc:sldMkLst>
          <pc:docMk/>
          <pc:sldMk cId="0" sldId="273"/>
        </pc:sldMkLst>
        <pc:spChg chg="add">
          <ac:chgData name="Anders Dollerup" userId="S::andd@kea.dk::538a7350-794f-49d3-a0ca-21e6fdc2e129" providerId="AD" clId="Web-{0644F72C-10BE-307E-AF56-ED7E4A582004}" dt="2023-05-26T11:18:40.076" v="50"/>
          <ac:spMkLst>
            <pc:docMk/>
            <pc:sldMk cId="0" sldId="273"/>
            <ac:spMk id="3" creationId="{94F498DA-7385-96A2-5E13-7C9A1B757A51}"/>
          </ac:spMkLst>
        </pc:spChg>
      </pc:sldChg>
      <pc:sldChg chg="addSp">
        <pc:chgData name="Anders Dollerup" userId="S::andd@kea.dk::538a7350-794f-49d3-a0ca-21e6fdc2e129" providerId="AD" clId="Web-{0644F72C-10BE-307E-AF56-ED7E4A582004}" dt="2023-05-26T11:18:41.498" v="51"/>
        <pc:sldMkLst>
          <pc:docMk/>
          <pc:sldMk cId="0" sldId="274"/>
        </pc:sldMkLst>
        <pc:spChg chg="add">
          <ac:chgData name="Anders Dollerup" userId="S::andd@kea.dk::538a7350-794f-49d3-a0ca-21e6fdc2e129" providerId="AD" clId="Web-{0644F72C-10BE-307E-AF56-ED7E4A582004}" dt="2023-05-26T11:18:41.498" v="51"/>
          <ac:spMkLst>
            <pc:docMk/>
            <pc:sldMk cId="0" sldId="274"/>
            <ac:spMk id="3" creationId="{FAC9FFF3-7BFE-5B13-131D-61CE3AFE25C8}"/>
          </ac:spMkLst>
        </pc:spChg>
      </pc:sldChg>
      <pc:sldChg chg="addSp">
        <pc:chgData name="Anders Dollerup" userId="S::andd@kea.dk::538a7350-794f-49d3-a0ca-21e6fdc2e129" providerId="AD" clId="Web-{0644F72C-10BE-307E-AF56-ED7E4A582004}" dt="2023-05-26T11:18:43.764" v="52"/>
        <pc:sldMkLst>
          <pc:docMk/>
          <pc:sldMk cId="0" sldId="275"/>
        </pc:sldMkLst>
        <pc:spChg chg="add">
          <ac:chgData name="Anders Dollerup" userId="S::andd@kea.dk::538a7350-794f-49d3-a0ca-21e6fdc2e129" providerId="AD" clId="Web-{0644F72C-10BE-307E-AF56-ED7E4A582004}" dt="2023-05-26T11:18:43.764" v="52"/>
          <ac:spMkLst>
            <pc:docMk/>
            <pc:sldMk cId="0" sldId="275"/>
            <ac:spMk id="3" creationId="{DFA8B7B4-C52E-E290-8D23-75B31B5859A8}"/>
          </ac:spMkLst>
        </pc:spChg>
      </pc:sldChg>
      <pc:sldChg chg="addSp">
        <pc:chgData name="Anders Dollerup" userId="S::andd@kea.dk::538a7350-794f-49d3-a0ca-21e6fdc2e129" providerId="AD" clId="Web-{0644F72C-10BE-307E-AF56-ED7E4A582004}" dt="2023-05-26T11:17:50.591" v="29"/>
        <pc:sldMkLst>
          <pc:docMk/>
          <pc:sldMk cId="0" sldId="276"/>
        </pc:sldMkLst>
        <pc:spChg chg="add">
          <ac:chgData name="Anders Dollerup" userId="S::andd@kea.dk::538a7350-794f-49d3-a0ca-21e6fdc2e129" providerId="AD" clId="Web-{0644F72C-10BE-307E-AF56-ED7E4A582004}" dt="2023-05-26T11:17:50.591" v="29"/>
          <ac:spMkLst>
            <pc:docMk/>
            <pc:sldMk cId="0" sldId="276"/>
            <ac:spMk id="3" creationId="{3B3CE1C4-1BB7-B38B-8A41-227E695FE65C}"/>
          </ac:spMkLst>
        </pc:spChg>
      </pc:sldChg>
      <pc:sldChg chg="addSp">
        <pc:chgData name="Anders Dollerup" userId="S::andd@kea.dk::538a7350-794f-49d3-a0ca-21e6fdc2e129" providerId="AD" clId="Web-{0644F72C-10BE-307E-AF56-ED7E4A582004}" dt="2023-05-26T11:17:52.154" v="30"/>
        <pc:sldMkLst>
          <pc:docMk/>
          <pc:sldMk cId="0" sldId="277"/>
        </pc:sldMkLst>
        <pc:spChg chg="add">
          <ac:chgData name="Anders Dollerup" userId="S::andd@kea.dk::538a7350-794f-49d3-a0ca-21e6fdc2e129" providerId="AD" clId="Web-{0644F72C-10BE-307E-AF56-ED7E4A582004}" dt="2023-05-26T11:17:52.154" v="30"/>
          <ac:spMkLst>
            <pc:docMk/>
            <pc:sldMk cId="0" sldId="277"/>
            <ac:spMk id="3" creationId="{6F1D4AD1-A681-2C6A-8558-5A7251A9086B}"/>
          </ac:spMkLst>
        </pc:spChg>
      </pc:sldChg>
      <pc:sldChg chg="addSp">
        <pc:chgData name="Anders Dollerup" userId="S::andd@kea.dk::538a7350-794f-49d3-a0ca-21e6fdc2e129" providerId="AD" clId="Web-{0644F72C-10BE-307E-AF56-ED7E4A582004}" dt="2023-05-26T11:17:54.732" v="31"/>
        <pc:sldMkLst>
          <pc:docMk/>
          <pc:sldMk cId="0" sldId="278"/>
        </pc:sldMkLst>
        <pc:spChg chg="add">
          <ac:chgData name="Anders Dollerup" userId="S::andd@kea.dk::538a7350-794f-49d3-a0ca-21e6fdc2e129" providerId="AD" clId="Web-{0644F72C-10BE-307E-AF56-ED7E4A582004}" dt="2023-05-26T11:17:54.732" v="31"/>
          <ac:spMkLst>
            <pc:docMk/>
            <pc:sldMk cId="0" sldId="278"/>
            <ac:spMk id="3" creationId="{6EFF83B7-CB74-C9A3-AB86-CD122870A6A2}"/>
          </ac:spMkLst>
        </pc:spChg>
      </pc:sldChg>
      <pc:sldChg chg="addSp">
        <pc:chgData name="Anders Dollerup" userId="S::andd@kea.dk::538a7350-794f-49d3-a0ca-21e6fdc2e129" providerId="AD" clId="Web-{0644F72C-10BE-307E-AF56-ED7E4A582004}" dt="2023-05-26T11:17:56.451" v="32"/>
        <pc:sldMkLst>
          <pc:docMk/>
          <pc:sldMk cId="0" sldId="279"/>
        </pc:sldMkLst>
        <pc:spChg chg="add">
          <ac:chgData name="Anders Dollerup" userId="S::andd@kea.dk::538a7350-794f-49d3-a0ca-21e6fdc2e129" providerId="AD" clId="Web-{0644F72C-10BE-307E-AF56-ED7E4A582004}" dt="2023-05-26T11:17:56.451" v="32"/>
          <ac:spMkLst>
            <pc:docMk/>
            <pc:sldMk cId="0" sldId="279"/>
            <ac:spMk id="3" creationId="{B80A3D12-874D-9241-4161-4A7B2512B9FF}"/>
          </ac:spMkLst>
        </pc:spChg>
      </pc:sldChg>
      <pc:sldChg chg="addSp">
        <pc:chgData name="Anders Dollerup" userId="S::andd@kea.dk::538a7350-794f-49d3-a0ca-21e6fdc2e129" providerId="AD" clId="Web-{0644F72C-10BE-307E-AF56-ED7E4A582004}" dt="2023-05-26T11:17:58.685" v="33"/>
        <pc:sldMkLst>
          <pc:docMk/>
          <pc:sldMk cId="0" sldId="280"/>
        </pc:sldMkLst>
        <pc:spChg chg="add">
          <ac:chgData name="Anders Dollerup" userId="S::andd@kea.dk::538a7350-794f-49d3-a0ca-21e6fdc2e129" providerId="AD" clId="Web-{0644F72C-10BE-307E-AF56-ED7E4A582004}" dt="2023-05-26T11:17:58.685" v="33"/>
          <ac:spMkLst>
            <pc:docMk/>
            <pc:sldMk cId="0" sldId="280"/>
            <ac:spMk id="3" creationId="{77408533-6B3C-F166-CF97-83FD29076780}"/>
          </ac:spMkLst>
        </pc:spChg>
      </pc:sldChg>
      <pc:sldChg chg="addSp">
        <pc:chgData name="Anders Dollerup" userId="S::andd@kea.dk::538a7350-794f-49d3-a0ca-21e6fdc2e129" providerId="AD" clId="Web-{0644F72C-10BE-307E-AF56-ED7E4A582004}" dt="2023-05-26T11:18:00.122" v="34"/>
        <pc:sldMkLst>
          <pc:docMk/>
          <pc:sldMk cId="0" sldId="281"/>
        </pc:sldMkLst>
        <pc:spChg chg="add">
          <ac:chgData name="Anders Dollerup" userId="S::andd@kea.dk::538a7350-794f-49d3-a0ca-21e6fdc2e129" providerId="AD" clId="Web-{0644F72C-10BE-307E-AF56-ED7E4A582004}" dt="2023-05-26T11:18:00.122" v="34"/>
          <ac:spMkLst>
            <pc:docMk/>
            <pc:sldMk cId="0" sldId="281"/>
            <ac:spMk id="3" creationId="{1F366DDB-90AD-0AB3-B632-ED5D05478BAD}"/>
          </ac:spMkLst>
        </pc:spChg>
      </pc:sldChg>
      <pc:sldChg chg="addSp">
        <pc:chgData name="Anders Dollerup" userId="S::andd@kea.dk::538a7350-794f-49d3-a0ca-21e6fdc2e129" providerId="AD" clId="Web-{0644F72C-10BE-307E-AF56-ED7E4A582004}" dt="2023-05-26T11:18:01.388" v="35"/>
        <pc:sldMkLst>
          <pc:docMk/>
          <pc:sldMk cId="0" sldId="284"/>
        </pc:sldMkLst>
        <pc:spChg chg="add">
          <ac:chgData name="Anders Dollerup" userId="S::andd@kea.dk::538a7350-794f-49d3-a0ca-21e6fdc2e129" providerId="AD" clId="Web-{0644F72C-10BE-307E-AF56-ED7E4A582004}" dt="2023-05-26T11:18:01.388" v="35"/>
          <ac:spMkLst>
            <pc:docMk/>
            <pc:sldMk cId="0" sldId="284"/>
            <ac:spMk id="3" creationId="{9E5E6BF7-4F35-9E68-6737-E9350AC063DD}"/>
          </ac:spMkLst>
        </pc:spChg>
      </pc:sldChg>
      <pc:sldChg chg="addSp">
        <pc:chgData name="Anders Dollerup" userId="S::andd@kea.dk::538a7350-794f-49d3-a0ca-21e6fdc2e129" providerId="AD" clId="Web-{0644F72C-10BE-307E-AF56-ED7E4A582004}" dt="2023-05-26T11:18:02.857" v="36"/>
        <pc:sldMkLst>
          <pc:docMk/>
          <pc:sldMk cId="0" sldId="285"/>
        </pc:sldMkLst>
        <pc:spChg chg="add">
          <ac:chgData name="Anders Dollerup" userId="S::andd@kea.dk::538a7350-794f-49d3-a0ca-21e6fdc2e129" providerId="AD" clId="Web-{0644F72C-10BE-307E-AF56-ED7E4A582004}" dt="2023-05-26T11:18:02.857" v="36"/>
          <ac:spMkLst>
            <pc:docMk/>
            <pc:sldMk cId="0" sldId="285"/>
            <ac:spMk id="3" creationId="{458E78A0-8D22-3016-A1B8-091ACC46DBE1}"/>
          </ac:spMkLst>
        </pc:spChg>
      </pc:sldChg>
      <pc:sldChg chg="addSp">
        <pc:chgData name="Anders Dollerup" userId="S::andd@kea.dk::538a7350-794f-49d3-a0ca-21e6fdc2e129" providerId="AD" clId="Web-{0644F72C-10BE-307E-AF56-ED7E4A582004}" dt="2023-05-26T11:18:05.451" v="37"/>
        <pc:sldMkLst>
          <pc:docMk/>
          <pc:sldMk cId="0" sldId="286"/>
        </pc:sldMkLst>
        <pc:spChg chg="add">
          <ac:chgData name="Anders Dollerup" userId="S::andd@kea.dk::538a7350-794f-49d3-a0ca-21e6fdc2e129" providerId="AD" clId="Web-{0644F72C-10BE-307E-AF56-ED7E4A582004}" dt="2023-05-26T11:18:05.451" v="37"/>
          <ac:spMkLst>
            <pc:docMk/>
            <pc:sldMk cId="0" sldId="286"/>
            <ac:spMk id="3" creationId="{160DF087-0980-1579-BFC9-567A039CB3FE}"/>
          </ac:spMkLst>
        </pc:spChg>
      </pc:sldChg>
      <pc:sldChg chg="addSp">
        <pc:chgData name="Anders Dollerup" userId="S::andd@kea.dk::538a7350-794f-49d3-a0ca-21e6fdc2e129" providerId="AD" clId="Web-{0644F72C-10BE-307E-AF56-ED7E4A582004}" dt="2023-05-26T11:18:09.373" v="38"/>
        <pc:sldMkLst>
          <pc:docMk/>
          <pc:sldMk cId="0" sldId="287"/>
        </pc:sldMkLst>
        <pc:spChg chg="add">
          <ac:chgData name="Anders Dollerup" userId="S::andd@kea.dk::538a7350-794f-49d3-a0ca-21e6fdc2e129" providerId="AD" clId="Web-{0644F72C-10BE-307E-AF56-ED7E4A582004}" dt="2023-05-26T11:18:09.373" v="38"/>
          <ac:spMkLst>
            <pc:docMk/>
            <pc:sldMk cId="0" sldId="287"/>
            <ac:spMk id="3" creationId="{B2CA7793-09F3-5078-ECA4-93E2E5673BCB}"/>
          </ac:spMkLst>
        </pc:spChg>
      </pc:sldChg>
      <pc:sldChg chg="addSp">
        <pc:chgData name="Anders Dollerup" userId="S::andd@kea.dk::538a7350-794f-49d3-a0ca-21e6fdc2e129" providerId="AD" clId="Web-{0644F72C-10BE-307E-AF56-ED7E4A582004}" dt="2023-05-26T11:18:11.591" v="39"/>
        <pc:sldMkLst>
          <pc:docMk/>
          <pc:sldMk cId="0" sldId="288"/>
        </pc:sldMkLst>
        <pc:spChg chg="add">
          <ac:chgData name="Anders Dollerup" userId="S::andd@kea.dk::538a7350-794f-49d3-a0ca-21e6fdc2e129" providerId="AD" clId="Web-{0644F72C-10BE-307E-AF56-ED7E4A582004}" dt="2023-05-26T11:18:11.591" v="39"/>
          <ac:spMkLst>
            <pc:docMk/>
            <pc:sldMk cId="0" sldId="288"/>
            <ac:spMk id="3" creationId="{632402E8-4AA8-28EE-2377-C6CC56D675D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4a2dfa3a4c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4a2dfa3a4c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5b29626c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5b29626c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4a2dfa3a4c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4a2dfa3a4c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4a2dfa3a4c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4a2dfa3a4c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7613154ff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7613154ff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b29626bb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b29626bb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4a2dfa3a4c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4a2dfa3a4c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5542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b29626bb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b29626bb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0648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4a2dfa3a4c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4a2dfa3a4c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b29626bb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b29626bb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a2dfa3a4c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4a2dfa3a4c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30f59774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30f59774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7613154ff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7613154ff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30f597744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30f597744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4a2dfa3a4c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4a2dfa3a4c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4a2dfa3a4c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4a2dfa3a4c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88605cf2b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88605cf2b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8860f55ed2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8860f55ed2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88605cf2b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88605cf2b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88605cf2b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88605cf2b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8860f55ed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8860f55ed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4a2dfa3a4c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4a2dfa3a4c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4a2dfa3a4c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4a2dfa3a4c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613154ff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613154ff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613154ff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7613154ff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4a2dfa3a4c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4a2dfa3a4c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a:t>Giv eksempler…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083ae1a54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083ae1a54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4a2dfa3a4c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4a2dfa3a4c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da"/>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katalog.kea.dk/course/3273111/2024-2025"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mailto:studievejledning@kea.dk"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hyperlink" Target="https://mit.kea.dk/studie-og-karrierevejledning"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hyperlink" Target="https://kea.dk/"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katalog.kea.dk/course/3273111/2024-2025"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katalog.kea.dk/course/3273111/2024-2025"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76"/>
        <p:cNvGrpSpPr/>
        <p:nvPr/>
      </p:nvGrpSpPr>
      <p:grpSpPr>
        <a:xfrm>
          <a:off x="0" y="0"/>
          <a:ext cx="0" cy="0"/>
          <a:chOff x="0" y="0"/>
          <a:chExt cx="0" cy="0"/>
        </a:xfrm>
      </p:grpSpPr>
      <p:sp>
        <p:nvSpPr>
          <p:cNvPr id="277" name="Google Shape;277;p13"/>
          <p:cNvSpPr txBox="1">
            <a:spLocks noGrp="1"/>
          </p:cNvSpPr>
          <p:nvPr>
            <p:ph type="title"/>
          </p:nvPr>
        </p:nvSpPr>
        <p:spPr>
          <a:xfrm>
            <a:off x="824000" y="763600"/>
            <a:ext cx="6727200" cy="3573300"/>
          </a:xfrm>
          <a:prstGeom prst="rect">
            <a:avLst/>
          </a:prstGeom>
        </p:spPr>
        <p:txBody>
          <a:bodyPr spcFirstLastPara="1" wrap="square" lIns="91425" tIns="91425" rIns="91425" bIns="91425" anchor="ctr" anchorCtr="0">
            <a:noAutofit/>
          </a:bodyPr>
          <a:lstStyle/>
          <a:p>
            <a:r>
              <a:rPr lang="da" sz="4400" dirty="0"/>
              <a:t>Eksamensinformation </a:t>
            </a:r>
            <a:endParaRPr sz="4400" dirty="0"/>
          </a:p>
          <a:p>
            <a:pPr marL="0" lvl="0" indent="0" algn="l" rtl="0">
              <a:spcBef>
                <a:spcPts val="0"/>
              </a:spcBef>
              <a:spcAft>
                <a:spcPts val="0"/>
              </a:spcAft>
              <a:buNone/>
            </a:pPr>
            <a:r>
              <a:rPr lang="da" sz="4400" dirty="0"/>
              <a:t>Efterår - 2024</a:t>
            </a:r>
            <a:endParaRPr sz="4400" dirty="0"/>
          </a:p>
        </p:txBody>
      </p:sp>
      <p:sp>
        <p:nvSpPr>
          <p:cNvPr id="278" name="Google Shape;278;p13"/>
          <p:cNvSpPr txBox="1">
            <a:spLocks noGrp="1"/>
          </p:cNvSpPr>
          <p:nvPr>
            <p:ph type="subTitle" idx="4294967295"/>
          </p:nvPr>
        </p:nvSpPr>
        <p:spPr>
          <a:xfrm>
            <a:off x="824000" y="3596300"/>
            <a:ext cx="4255500" cy="695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da"/>
              <a:t>MMD 1. semester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a:t>Temabeskrivelsen</a:t>
            </a:r>
            <a:endParaRPr/>
          </a:p>
        </p:txBody>
      </p:sp>
      <p:sp>
        <p:nvSpPr>
          <p:cNvPr id="360" name="Google Shape;360;p24"/>
          <p:cNvSpPr txBox="1">
            <a:spLocks noGrp="1"/>
          </p:cNvSpPr>
          <p:nvPr>
            <p:ph type="body" idx="1"/>
          </p:nvPr>
        </p:nvSpPr>
        <p:spPr>
          <a:xfrm>
            <a:off x="1303800" y="1456650"/>
            <a:ext cx="34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sz="1200"/>
              <a:t>Der findes en temabeskrivelse for alle de temaer du har været igennem på 1. semester.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da" sz="1200"/>
              <a:t>Du finder dem på Fronter under ressourcer i mappen: TEMABESKRIVELSER</a:t>
            </a:r>
            <a:endParaRPr sz="1200"/>
          </a:p>
          <a:p>
            <a:pPr marL="0" lvl="0" indent="0" algn="l" rtl="0">
              <a:spcBef>
                <a:spcPts val="0"/>
              </a:spcBef>
              <a:spcAft>
                <a:spcPts val="0"/>
              </a:spcAft>
              <a:buNone/>
            </a:pPr>
            <a:endParaRPr sz="1200"/>
          </a:p>
        </p:txBody>
      </p:sp>
      <p:pic>
        <p:nvPicPr>
          <p:cNvPr id="361" name="Google Shape;361;p24"/>
          <p:cNvPicPr preferRelativeResize="0"/>
          <p:nvPr/>
        </p:nvPicPr>
        <p:blipFill>
          <a:blip r:embed="rId3">
            <a:alphaModFix/>
          </a:blip>
          <a:stretch>
            <a:fillRect/>
          </a:stretch>
        </p:blipFill>
        <p:spPr>
          <a:xfrm>
            <a:off x="5023387" y="1429366"/>
            <a:ext cx="3444576" cy="3195667"/>
          </a:xfrm>
          <a:prstGeom prst="rect">
            <a:avLst/>
          </a:prstGeom>
          <a:noFill/>
          <a:ln w="9525" cap="flat" cmpd="sng">
            <a:solidFill>
              <a:srgbClr val="666666"/>
            </a:solidFill>
            <a:prstDash val="dot"/>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65"/>
        <p:cNvGrpSpPr/>
        <p:nvPr/>
      </p:nvGrpSpPr>
      <p:grpSpPr>
        <a:xfrm>
          <a:off x="0" y="0"/>
          <a:ext cx="0" cy="0"/>
          <a:chOff x="0" y="0"/>
          <a:chExt cx="0" cy="0"/>
        </a:xfrm>
      </p:grpSpPr>
      <p:sp>
        <p:nvSpPr>
          <p:cNvPr id="366" name="Google Shape;366;p25"/>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a"/>
              <a:t>Portfolio Website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a:t>Portfolio-websitet</a:t>
            </a:r>
            <a:endParaRPr sz="1800"/>
          </a:p>
        </p:txBody>
      </p:sp>
      <p:sp>
        <p:nvSpPr>
          <p:cNvPr id="372" name="Google Shape;372;p26"/>
          <p:cNvSpPr txBox="1">
            <a:spLocks noGrp="1"/>
          </p:cNvSpPr>
          <p:nvPr>
            <p:ph type="body" idx="1"/>
          </p:nvPr>
        </p:nvSpPr>
        <p:spPr>
          <a:xfrm>
            <a:off x="1303800" y="1151850"/>
            <a:ext cx="7030500" cy="3769898"/>
          </a:xfrm>
          <a:prstGeom prst="rect">
            <a:avLst/>
          </a:prstGeom>
        </p:spPr>
        <p:txBody>
          <a:bodyPr spcFirstLastPara="1" wrap="square" lIns="91425" tIns="91425" rIns="91425" bIns="91425" anchor="t" anchorCtr="0">
            <a:noAutofit/>
          </a:bodyPr>
          <a:lstStyle/>
          <a:p>
            <a:pPr marL="146050" indent="0">
              <a:buSzPts val="1200"/>
              <a:buNone/>
            </a:pPr>
            <a:r>
              <a:rPr lang="da" sz="1200" dirty="0"/>
              <a:t>Portfolio-websitet er en studie-portfolio, som skal præsentere de projekter, du har arbejdet med i løbet af semestret. Portfolio-websitet er samtidig et eksamensprodukt, og dets indhold, kode og design tages med i vurderingen. </a:t>
            </a:r>
          </a:p>
          <a:p>
            <a:pPr marL="146050" indent="0">
              <a:buSzPts val="1200"/>
              <a:buNone/>
            </a:pPr>
            <a:endParaRPr lang="da" sz="1200" dirty="0"/>
          </a:p>
          <a:p>
            <a:pPr marL="146050" indent="0">
              <a:buSzPts val="1200"/>
              <a:buNone/>
            </a:pPr>
            <a:r>
              <a:rPr lang="da" sz="1200" dirty="0"/>
              <a:t>Læs i opgaven på wiseflow om:</a:t>
            </a:r>
          </a:p>
          <a:p>
            <a:pPr>
              <a:buSzPts val="1200"/>
            </a:pPr>
            <a:r>
              <a:rPr lang="da" sz="1200" dirty="0"/>
              <a:t>Processen</a:t>
            </a:r>
          </a:p>
          <a:p>
            <a:pPr>
              <a:buSzPts val="1200"/>
            </a:pPr>
            <a:r>
              <a:rPr lang="da" sz="1200" dirty="0"/>
              <a:t>Websitet</a:t>
            </a:r>
          </a:p>
          <a:p>
            <a:pPr>
              <a:buSzPts val="1200"/>
            </a:pPr>
            <a:r>
              <a:rPr lang="da" sz="1200" dirty="0"/>
              <a:t>Brugerkrav</a:t>
            </a:r>
          </a:p>
          <a:p>
            <a:pPr>
              <a:buSzPts val="1200"/>
            </a:pPr>
            <a:r>
              <a:rPr lang="da" sz="1200" dirty="0"/>
              <a:t>Afsenderkrav</a:t>
            </a:r>
          </a:p>
          <a:p>
            <a:pPr>
              <a:buSzPts val="1200"/>
            </a:pPr>
            <a:r>
              <a:rPr lang="da" sz="1200" dirty="0"/>
              <a:t>Designkrav</a:t>
            </a:r>
          </a:p>
          <a:p>
            <a:pPr>
              <a:buSzPts val="1200"/>
            </a:pPr>
            <a:r>
              <a:rPr lang="da" sz="1200" dirty="0"/>
              <a:t>Indhold</a:t>
            </a:r>
          </a:p>
          <a:p>
            <a:pPr>
              <a:buSzPts val="1200"/>
            </a:pPr>
            <a:r>
              <a:rPr lang="da-DK" sz="1200" dirty="0"/>
              <a:t>K</a:t>
            </a:r>
            <a:r>
              <a:rPr lang="da" sz="1200" dirty="0"/>
              <a:t>odekrav</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a:t>Aflevering af portfolio-site</a:t>
            </a:r>
            <a:endParaRPr sz="1800"/>
          </a:p>
        </p:txBody>
      </p:sp>
      <p:sp>
        <p:nvSpPr>
          <p:cNvPr id="385" name="Google Shape;385;p28"/>
          <p:cNvSpPr txBox="1">
            <a:spLocks noGrp="1"/>
          </p:cNvSpPr>
          <p:nvPr>
            <p:ph type="body" idx="1"/>
          </p:nvPr>
        </p:nvSpPr>
        <p:spPr>
          <a:xfrm>
            <a:off x="1303800" y="1456650"/>
            <a:ext cx="7284600" cy="3423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da" dirty="0">
                <a:solidFill>
                  <a:srgbClr val="000000"/>
                </a:solidFill>
              </a:rPr>
              <a:t>For at deltage i 1. semester eksamen, skal du senest</a:t>
            </a:r>
            <a:endParaRPr dirty="0">
              <a:solidFill>
                <a:srgbClr val="000000"/>
              </a:solidFill>
            </a:endParaRPr>
          </a:p>
          <a:p>
            <a:pPr marL="0" lvl="0" indent="0" algn="l" rtl="0">
              <a:lnSpc>
                <a:spcPct val="100000"/>
              </a:lnSpc>
              <a:spcBef>
                <a:spcPts val="0"/>
              </a:spcBef>
              <a:spcAft>
                <a:spcPts val="0"/>
              </a:spcAft>
              <a:buNone/>
            </a:pPr>
            <a:endParaRPr dirty="0">
              <a:solidFill>
                <a:srgbClr val="000000"/>
              </a:solidFill>
            </a:endParaRPr>
          </a:p>
          <a:p>
            <a:pPr marL="0" indent="0">
              <a:lnSpc>
                <a:spcPct val="100000"/>
              </a:lnSpc>
              <a:buNone/>
            </a:pPr>
            <a:r>
              <a:rPr lang="da" sz="2400" b="1" dirty="0">
                <a:solidFill>
                  <a:schemeClr val="accent2"/>
                </a:solidFill>
              </a:rPr>
              <a:t>onsdag den 8. januar 2025 kl. 10:00  </a:t>
            </a:r>
            <a:endParaRPr sz="2400" b="1" dirty="0">
              <a:solidFill>
                <a:schemeClr val="accent2"/>
              </a:solidFill>
            </a:endParaRPr>
          </a:p>
          <a:p>
            <a:pPr marL="0" indent="0">
              <a:lnSpc>
                <a:spcPct val="100000"/>
              </a:lnSpc>
              <a:buNone/>
            </a:pPr>
            <a:r>
              <a:rPr lang="da" b="1" dirty="0">
                <a:solidFill>
                  <a:srgbClr val="000000"/>
                </a:solidFill>
              </a:rPr>
              <a:t> </a:t>
            </a:r>
            <a:br>
              <a:rPr lang="da" b="1" dirty="0"/>
            </a:br>
            <a:r>
              <a:rPr lang="da" dirty="0">
                <a:solidFill>
                  <a:srgbClr val="000000"/>
                </a:solidFill>
              </a:rPr>
              <a:t>i WISEflow, aflevere en pdf med to links:</a:t>
            </a:r>
            <a:endParaRPr sz="2400" b="1" dirty="0">
              <a:solidFill>
                <a:schemeClr val="accent2"/>
              </a:solidFill>
            </a:endParaRPr>
          </a:p>
          <a:p>
            <a:pPr marL="0" lvl="0" indent="0" algn="l" rtl="0">
              <a:spcBef>
                <a:spcPts val="0"/>
              </a:spcBef>
              <a:spcAft>
                <a:spcPts val="0"/>
              </a:spcAft>
              <a:buNone/>
            </a:pPr>
            <a:endParaRPr dirty="0">
              <a:solidFill>
                <a:srgbClr val="000000"/>
              </a:solidFill>
            </a:endParaRPr>
          </a:p>
          <a:p>
            <a:pPr marL="457200" lvl="0" indent="-311150" algn="l" rtl="0">
              <a:spcBef>
                <a:spcPts val="0"/>
              </a:spcBef>
              <a:spcAft>
                <a:spcPts val="0"/>
              </a:spcAft>
              <a:buSzPts val="1300"/>
              <a:buAutoNum type="arabicPeriod"/>
            </a:pPr>
            <a:r>
              <a:rPr lang="da" b="1" dirty="0"/>
              <a:t>link til forsiden af dit portfolio-website på dit eget domæne.</a:t>
            </a:r>
            <a:endParaRPr b="1" dirty="0"/>
          </a:p>
          <a:p>
            <a:pPr>
              <a:buAutoNum type="arabicPeriod"/>
            </a:pPr>
            <a:r>
              <a:rPr lang="da" b="1" dirty="0">
                <a:highlight>
                  <a:srgbClr val="FFFFFF"/>
                </a:highlight>
              </a:rPr>
              <a:t>link til et GitHub-repository med filerne til dit portfolio-website. </a:t>
            </a:r>
            <a:endParaRPr b="1" dirty="0">
              <a:highlight>
                <a:srgbClr val="FFFFFF"/>
              </a:highlight>
            </a:endParaRPr>
          </a:p>
          <a:p>
            <a:pPr marL="0" lvl="0" indent="0" algn="l" rtl="0">
              <a:spcBef>
                <a:spcPts val="0"/>
              </a:spcBef>
              <a:spcAft>
                <a:spcPts val="0"/>
              </a:spcAft>
              <a:buNone/>
            </a:pPr>
            <a:endParaRPr dirty="0">
              <a:solidFill>
                <a:srgbClr val="695D46"/>
              </a:solidFill>
              <a:highlight>
                <a:srgbClr val="FFFFFF"/>
              </a:highlight>
            </a:endParaRPr>
          </a:p>
          <a:p>
            <a:pPr marL="146050" indent="0">
              <a:buNone/>
            </a:pPr>
            <a:r>
              <a:rPr lang="da-DK" dirty="0">
                <a:solidFill>
                  <a:srgbClr val="000000"/>
                </a:solidFill>
              </a:rPr>
              <a:t>Når du har lavet dit portfolio-site, sørger du for at have uploadet det til dit domæne samt lavet et link til et GitHub </a:t>
            </a:r>
            <a:r>
              <a:rPr lang="da-DK" dirty="0" err="1">
                <a:solidFill>
                  <a:srgbClr val="000000"/>
                </a:solidFill>
              </a:rPr>
              <a:t>repository</a:t>
            </a:r>
            <a:r>
              <a:rPr lang="da-DK" dirty="0">
                <a:solidFill>
                  <a:srgbClr val="000000"/>
                </a:solidFill>
              </a:rPr>
              <a:t> med dit site. På </a:t>
            </a:r>
            <a:r>
              <a:rPr lang="da-DK" dirty="0" err="1">
                <a:solidFill>
                  <a:srgbClr val="000000"/>
                </a:solidFill>
              </a:rPr>
              <a:t>WISEflow</a:t>
            </a:r>
            <a:r>
              <a:rPr lang="da-DK" dirty="0">
                <a:solidFill>
                  <a:srgbClr val="000000"/>
                </a:solidFill>
              </a:rPr>
              <a:t> afleverer du de to links i pdf. </a:t>
            </a:r>
          </a:p>
          <a:p>
            <a:pPr marL="146050" indent="0">
              <a:buNone/>
            </a:pPr>
            <a:endParaRPr lang="da-DK" dirty="0">
              <a:solidFill>
                <a:srgbClr val="000000"/>
              </a:solidFill>
            </a:endParaRPr>
          </a:p>
          <a:p>
            <a:pPr marL="146050" indent="0">
              <a:buNone/>
            </a:pPr>
            <a:r>
              <a:rPr lang="da-DK" dirty="0">
                <a:solidFill>
                  <a:srgbClr val="000000"/>
                </a:solidFill>
              </a:rPr>
              <a:t>Du må ikke lave ændringer i det, du har afleveret links til. </a:t>
            </a:r>
            <a:endParaRPr dirty="0">
              <a:solidFill>
                <a:srgbClr val="000000"/>
              </a:solidFill>
            </a:endParaRPr>
          </a:p>
          <a:p>
            <a:pPr marL="457200" lvl="0" indent="0" algn="l" rtl="0">
              <a:spcBef>
                <a:spcPts val="0"/>
              </a:spcBef>
              <a:spcAft>
                <a:spcPts val="0"/>
              </a:spcAft>
              <a:buNone/>
            </a:pPr>
            <a:endParaRPr dirty="0">
              <a:solidFill>
                <a:srgbClr val="000000"/>
              </a:solidFill>
            </a:endParaRPr>
          </a:p>
          <a:p>
            <a:pPr marL="0" lvl="0" indent="0" algn="l" rtl="0">
              <a:spcBef>
                <a:spcPts val="0"/>
              </a:spcBef>
              <a:spcAft>
                <a:spcPts val="0"/>
              </a:spcAft>
              <a:buNone/>
            </a:pPr>
            <a:endParaRPr dirty="0">
              <a:solidFill>
                <a:srgbClr val="000000"/>
              </a:solidFill>
            </a:endParaRPr>
          </a:p>
          <a:p>
            <a:pPr marL="0" lvl="0" indent="0" algn="l" rtl="0">
              <a:spcBef>
                <a:spcPts val="0"/>
              </a:spcBef>
              <a:spcAft>
                <a:spcPts val="0"/>
              </a:spcAft>
              <a:buNone/>
            </a:pPr>
            <a:endParaRPr dirty="0">
              <a:solidFill>
                <a:srgbClr val="000000"/>
              </a:solidFill>
            </a:endParaRPr>
          </a:p>
          <a:p>
            <a:pPr marL="0" lvl="0" indent="0" algn="l" rtl="0">
              <a:spcBef>
                <a:spcPts val="0"/>
              </a:spcBef>
              <a:spcAft>
                <a:spcPts val="0"/>
              </a:spcAft>
              <a:buNone/>
            </a:pPr>
            <a:endParaRPr dirty="0">
              <a:solidFill>
                <a:srgbClr val="000000"/>
              </a:solidFill>
            </a:endParaRPr>
          </a:p>
          <a:p>
            <a:pPr marL="0" lvl="0" indent="0" algn="l" rtl="0">
              <a:spcBef>
                <a:spcPts val="0"/>
              </a:spcBef>
              <a:spcAft>
                <a:spcPts val="0"/>
              </a:spcAft>
              <a:buNone/>
            </a:pPr>
            <a:endParaRPr dirty="0">
              <a:solidFill>
                <a:srgbClr val="000000"/>
              </a:solidFill>
            </a:endParaRPr>
          </a:p>
          <a:p>
            <a:pPr marL="0" lvl="0" indent="0" algn="l" rtl="0">
              <a:spcBef>
                <a:spcPts val="0"/>
              </a:spcBef>
              <a:spcAft>
                <a:spcPts val="0"/>
              </a:spcAft>
              <a:buNone/>
            </a:pPr>
            <a:endParaRPr dirty="0">
              <a:solidFill>
                <a:srgbClr val="000000"/>
              </a:solidFill>
            </a:endParaRPr>
          </a:p>
          <a:p>
            <a:pPr marL="0" lvl="0" indent="0" algn="l" rtl="0">
              <a:spcBef>
                <a:spcPts val="0"/>
              </a:spcBef>
              <a:spcAft>
                <a:spcPts val="0"/>
              </a:spcAft>
              <a:buNone/>
            </a:pPr>
            <a:br>
              <a:rPr lang="da" dirty="0"/>
            </a:br>
            <a:endParaRPr dirty="0">
              <a:solidFill>
                <a:srgbClr val="000000"/>
              </a:solidFill>
            </a:endParaRPr>
          </a:p>
          <a:p>
            <a:pPr marL="0" lvl="0" indent="0" algn="l" rtl="0">
              <a:spcBef>
                <a:spcPts val="0"/>
              </a:spcBef>
              <a:spcAft>
                <a:spcPts val="0"/>
              </a:spcAft>
              <a:buNone/>
            </a:pPr>
            <a:endParaRPr dirty="0">
              <a:solidFill>
                <a:srgbClr val="000000"/>
              </a:solidFill>
            </a:endParaRPr>
          </a:p>
          <a:p>
            <a:pPr marL="0" lvl="0" indent="0" algn="l" rtl="0">
              <a:spcBef>
                <a:spcPts val="0"/>
              </a:spcBef>
              <a:spcAft>
                <a:spcPts val="0"/>
              </a:spcAft>
              <a:buNone/>
            </a:pPr>
            <a:endParaRPr dirty="0">
              <a:solidFill>
                <a:srgbClr val="000000"/>
              </a:solidFill>
            </a:endParaRPr>
          </a:p>
          <a:p>
            <a:pPr marL="0" lvl="0" indent="0" algn="l" rtl="0">
              <a:spcBef>
                <a:spcPts val="0"/>
              </a:spcBef>
              <a:spcAft>
                <a:spcPts val="0"/>
              </a:spcAft>
              <a:buNone/>
            </a:pPr>
            <a:endParaRPr dirty="0">
              <a:solidFill>
                <a:srgbClr val="000000"/>
              </a:solidFill>
            </a:endParaRPr>
          </a:p>
          <a:p>
            <a:pPr marL="0" lvl="0" indent="0" algn="l" rtl="0">
              <a:spcBef>
                <a:spcPts val="0"/>
              </a:spcBef>
              <a:spcAft>
                <a:spcPts val="0"/>
              </a:spcAft>
              <a:buNone/>
            </a:pPr>
            <a:endParaRPr dirty="0">
              <a:solidFill>
                <a:srgbClr val="000000"/>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a:t>Mundtlig eksamen</a:t>
            </a:r>
            <a:endParaRPr sz="1800"/>
          </a:p>
        </p:txBody>
      </p:sp>
      <p:sp>
        <p:nvSpPr>
          <p:cNvPr id="391" name="Google Shape;391;p29"/>
          <p:cNvSpPr txBox="1">
            <a:spLocks noGrp="1"/>
          </p:cNvSpPr>
          <p:nvPr>
            <p:ph type="body" idx="1"/>
          </p:nvPr>
        </p:nvSpPr>
        <p:spPr>
          <a:xfrm>
            <a:off x="1303800" y="1456650"/>
            <a:ext cx="7030500" cy="32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dirty="0">
                <a:solidFill>
                  <a:srgbClr val="000000"/>
                </a:solidFill>
              </a:rPr>
              <a:t>Tidsplanen for de mundtlige prøver publiceres i WISEflow efter deadline.</a:t>
            </a:r>
            <a:endParaRPr dirty="0">
              <a:solidFill>
                <a:srgbClr val="000000"/>
              </a:solidFill>
            </a:endParaRPr>
          </a:p>
          <a:p>
            <a:pPr marL="0" lvl="0" indent="0" algn="l" rtl="0">
              <a:spcBef>
                <a:spcPts val="0"/>
              </a:spcBef>
              <a:spcAft>
                <a:spcPts val="0"/>
              </a:spcAft>
              <a:buNone/>
            </a:pPr>
            <a:endParaRPr dirty="0">
              <a:solidFill>
                <a:srgbClr val="000000"/>
              </a:solidFill>
            </a:endParaRPr>
          </a:p>
          <a:p>
            <a:pPr marL="0" lvl="0" indent="0" algn="l" rtl="0">
              <a:spcBef>
                <a:spcPts val="0"/>
              </a:spcBef>
              <a:spcAft>
                <a:spcPts val="0"/>
              </a:spcAft>
              <a:buNone/>
            </a:pPr>
            <a:r>
              <a:rPr lang="da" dirty="0">
                <a:solidFill>
                  <a:srgbClr val="000000"/>
                </a:solidFill>
              </a:rPr>
              <a:t>Mundtlig eksamen ligger mandag-fredag i den efterfølgende uge:</a:t>
            </a:r>
            <a:endParaRPr dirty="0">
              <a:solidFill>
                <a:srgbClr val="000000"/>
              </a:solidFill>
            </a:endParaRPr>
          </a:p>
          <a:p>
            <a:pPr marL="0" lvl="0" indent="0" algn="l" rtl="0">
              <a:spcBef>
                <a:spcPts val="0"/>
              </a:spcBef>
              <a:spcAft>
                <a:spcPts val="0"/>
              </a:spcAft>
              <a:buNone/>
            </a:pPr>
            <a:endParaRPr sz="1400" dirty="0">
              <a:solidFill>
                <a:srgbClr val="000000"/>
              </a:solidFill>
            </a:endParaRPr>
          </a:p>
          <a:p>
            <a:pPr marL="0" lvl="0" indent="0" algn="l" rtl="0">
              <a:spcBef>
                <a:spcPts val="0"/>
              </a:spcBef>
              <a:spcAft>
                <a:spcPts val="0"/>
              </a:spcAft>
              <a:buNone/>
            </a:pPr>
            <a:endParaRPr sz="1400" dirty="0">
              <a:solidFill>
                <a:srgbClr val="000000"/>
              </a:solidFill>
            </a:endParaRPr>
          </a:p>
          <a:p>
            <a:pPr marL="0" lvl="0" indent="0" algn="l" rtl="0">
              <a:spcBef>
                <a:spcPts val="0"/>
              </a:spcBef>
              <a:spcAft>
                <a:spcPts val="0"/>
              </a:spcAft>
              <a:buNone/>
            </a:pPr>
            <a:r>
              <a:rPr lang="da" sz="2400" b="1" dirty="0">
                <a:solidFill>
                  <a:schemeClr val="accent2"/>
                </a:solidFill>
              </a:rPr>
              <a:t>Uge 3: den 13.-17. januar 2025</a:t>
            </a:r>
            <a:endParaRPr sz="2400" b="1" dirty="0">
              <a:solidFill>
                <a:schemeClr val="accent2"/>
              </a:solidFill>
            </a:endParaRPr>
          </a:p>
          <a:p>
            <a:pPr marL="0" lvl="0" indent="0" algn="l" rtl="0">
              <a:spcBef>
                <a:spcPts val="0"/>
              </a:spcBef>
              <a:spcAft>
                <a:spcPts val="0"/>
              </a:spcAft>
              <a:buNone/>
            </a:pPr>
            <a:br>
              <a:rPr lang="da" sz="1400" dirty="0"/>
            </a:br>
            <a:endParaRPr sz="1400" dirty="0">
              <a:solidFill>
                <a:srgbClr val="000000"/>
              </a:solidFill>
            </a:endParaRPr>
          </a:p>
          <a:p>
            <a:pPr marL="0" lvl="0" indent="0" algn="l" rtl="0">
              <a:spcBef>
                <a:spcPts val="0"/>
              </a:spcBef>
              <a:spcAft>
                <a:spcPts val="0"/>
              </a:spcAft>
              <a:buNone/>
            </a:pPr>
            <a:endParaRPr sz="1400" dirty="0">
              <a:solidFill>
                <a:srgbClr val="000000"/>
              </a:solidFill>
            </a:endParaRPr>
          </a:p>
          <a:p>
            <a:pPr marL="0" lvl="0" indent="0" algn="l" rtl="0">
              <a:spcBef>
                <a:spcPts val="0"/>
              </a:spcBef>
              <a:spcAft>
                <a:spcPts val="0"/>
              </a:spcAft>
              <a:buNone/>
            </a:pPr>
            <a:endParaRPr sz="1400" dirty="0">
              <a:solidFill>
                <a:srgbClr val="000000"/>
              </a:solidFill>
            </a:endParaRPr>
          </a:p>
          <a:p>
            <a:pPr marL="0" lvl="0" indent="0" algn="l" rtl="0">
              <a:spcBef>
                <a:spcPts val="0"/>
              </a:spcBef>
              <a:spcAft>
                <a:spcPts val="0"/>
              </a:spcAft>
              <a:buNone/>
            </a:pPr>
            <a:endParaRPr sz="1400" dirty="0">
              <a:solidFill>
                <a:srgbClr val="000000"/>
              </a:solidFill>
            </a:endParaRPr>
          </a:p>
          <a:p>
            <a:pPr marL="0" lvl="0" indent="0" algn="l" rtl="0">
              <a:spcBef>
                <a:spcPts val="0"/>
              </a:spcBef>
              <a:spcAft>
                <a:spcPts val="0"/>
              </a:spcAft>
              <a:buNone/>
            </a:pPr>
            <a:endParaRPr sz="1400" dirty="0">
              <a:solidFill>
                <a:srgbClr val="000000"/>
              </a:solidFill>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95"/>
        <p:cNvGrpSpPr/>
        <p:nvPr/>
      </p:nvGrpSpPr>
      <p:grpSpPr>
        <a:xfrm>
          <a:off x="0" y="0"/>
          <a:ext cx="0" cy="0"/>
          <a:chOff x="0" y="0"/>
          <a:chExt cx="0" cy="0"/>
        </a:xfrm>
      </p:grpSpPr>
      <p:sp>
        <p:nvSpPr>
          <p:cNvPr id="396" name="Google Shape;396;p30"/>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a"/>
              <a:t>Hvad hvis jeg ikke har lavet alle opgaver?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8"/>
          <p:cNvSpPr txBox="1">
            <a:spLocks noGrp="1"/>
          </p:cNvSpPr>
          <p:nvPr>
            <p:ph type="title"/>
          </p:nvPr>
        </p:nvSpPr>
        <p:spPr>
          <a:xfrm>
            <a:off x="1303800" y="598575"/>
            <a:ext cx="7030500" cy="8580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sz="1800"/>
              <a:t>Overbevisende </a:t>
            </a:r>
            <a:r>
              <a:rPr lang="da-DK" sz="1800" err="1"/>
              <a:t>portfolio</a:t>
            </a:r>
            <a:r>
              <a:rPr lang="da-DK" sz="1800"/>
              <a:t> til eksamen, hvis din </a:t>
            </a:r>
            <a:r>
              <a:rPr lang="da-DK" sz="1800" err="1"/>
              <a:t>portfolio</a:t>
            </a:r>
            <a:r>
              <a:rPr lang="da-DK" sz="1800"/>
              <a:t> er mangelfuld</a:t>
            </a:r>
            <a:endParaRPr sz="1800"/>
          </a:p>
        </p:txBody>
      </p:sp>
      <p:sp>
        <p:nvSpPr>
          <p:cNvPr id="2" name="Google Shape;385;p28">
            <a:extLst>
              <a:ext uri="{FF2B5EF4-FFF2-40B4-BE49-F238E27FC236}">
                <a16:creationId xmlns:a16="http://schemas.microsoft.com/office/drawing/2014/main" id="{9DDE4900-B2D0-61D6-56CC-E2F3669E04F3}"/>
              </a:ext>
            </a:extLst>
          </p:cNvPr>
          <p:cNvSpPr txBox="1">
            <a:spLocks/>
          </p:cNvSpPr>
          <p:nvPr/>
        </p:nvSpPr>
        <p:spPr>
          <a:xfrm>
            <a:off x="2448360" y="1669997"/>
            <a:ext cx="4247280" cy="32404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1600"/>
              </a:spcBef>
              <a:spcAft>
                <a:spcPts val="160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pPr marL="146050" indent="0">
              <a:lnSpc>
                <a:spcPct val="120000"/>
              </a:lnSpc>
              <a:spcBef>
                <a:spcPts val="600"/>
              </a:spcBef>
              <a:buNone/>
            </a:pPr>
            <a:r>
              <a:rPr lang="da-DK" sz="1200" dirty="0"/>
              <a:t>Det vigtigste er at vise, at du har opnået viden færdigheder og kompetencer, svarende til uddannelsens læringsmål. De læringsmål, du ikke helt har opnået til fulde i semesteret, kan du stadig prøve at vise, at du har arbejdet med gennem udviklingen af dit portfolio-site. </a:t>
            </a:r>
          </a:p>
        </p:txBody>
      </p:sp>
    </p:spTree>
    <p:extLst>
      <p:ext uri="{BB962C8B-B14F-4D97-AF65-F5344CB8AC3E}">
        <p14:creationId xmlns:p14="http://schemas.microsoft.com/office/powerpoint/2010/main" val="479904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95"/>
        <p:cNvGrpSpPr/>
        <p:nvPr/>
      </p:nvGrpSpPr>
      <p:grpSpPr>
        <a:xfrm>
          <a:off x="0" y="0"/>
          <a:ext cx="0" cy="0"/>
          <a:chOff x="0" y="0"/>
          <a:chExt cx="0" cy="0"/>
        </a:xfrm>
      </p:grpSpPr>
      <p:sp>
        <p:nvSpPr>
          <p:cNvPr id="396" name="Google Shape;396;p30"/>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a"/>
              <a:t>Mundtlig eksamen</a:t>
            </a:r>
            <a:endParaRPr/>
          </a:p>
        </p:txBody>
      </p:sp>
    </p:spTree>
    <p:extLst>
      <p:ext uri="{BB962C8B-B14F-4D97-AF65-F5344CB8AC3E}">
        <p14:creationId xmlns:p14="http://schemas.microsoft.com/office/powerpoint/2010/main" val="2484716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a:t>Formalia</a:t>
            </a:r>
            <a:endParaRPr sz="1800"/>
          </a:p>
        </p:txBody>
      </p:sp>
      <p:sp>
        <p:nvSpPr>
          <p:cNvPr id="402" name="Google Shape;402;p31"/>
          <p:cNvSpPr txBox="1">
            <a:spLocks noGrp="1"/>
          </p:cNvSpPr>
          <p:nvPr>
            <p:ph type="body" idx="1"/>
          </p:nvPr>
        </p:nvSpPr>
        <p:spPr>
          <a:xfrm>
            <a:off x="1303800" y="14566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da" dirty="0"/>
              <a:t>Prøven dækker fagområderne på første semesters nationale fagelementer dvs. </a:t>
            </a:r>
            <a:r>
              <a:rPr lang="da" b="1" dirty="0"/>
              <a:t>30 ECTS</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da" dirty="0"/>
              <a:t>Varighed: 30 minutter fordelt på: </a:t>
            </a:r>
            <a:endParaRPr dirty="0"/>
          </a:p>
          <a:p>
            <a:pPr marL="457200" lvl="0" indent="-311150" algn="l" rtl="0">
              <a:spcBef>
                <a:spcPts val="0"/>
              </a:spcBef>
              <a:spcAft>
                <a:spcPts val="0"/>
              </a:spcAft>
              <a:buSzPts val="1300"/>
              <a:buChar char="●"/>
            </a:pPr>
            <a:r>
              <a:rPr lang="da" b="1" dirty="0"/>
              <a:t>Præsentation - 5 min.</a:t>
            </a:r>
            <a:endParaRPr b="1" dirty="0"/>
          </a:p>
          <a:p>
            <a:pPr marL="457200" lvl="0" indent="-311150" algn="l" rtl="0">
              <a:spcBef>
                <a:spcPts val="0"/>
              </a:spcBef>
              <a:spcAft>
                <a:spcPts val="0"/>
              </a:spcAft>
              <a:buSzPts val="1300"/>
              <a:buChar char="●"/>
            </a:pPr>
            <a:r>
              <a:rPr lang="da" b="1" dirty="0"/>
              <a:t>Eksamination - 15 min.</a:t>
            </a:r>
            <a:endParaRPr b="1" dirty="0"/>
          </a:p>
          <a:p>
            <a:pPr marL="457200" lvl="0" indent="-311150" algn="l" rtl="0">
              <a:spcBef>
                <a:spcPts val="0"/>
              </a:spcBef>
              <a:spcAft>
                <a:spcPts val="0"/>
              </a:spcAft>
              <a:buSzPts val="1300"/>
              <a:buChar char="●"/>
            </a:pPr>
            <a:r>
              <a:rPr lang="da" b="1" dirty="0"/>
              <a:t>Votering og meddelelse af karakterer - 10 min.</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da" dirty="0"/>
              <a:t>Prøven bedømmes af to eksaminatorer i henhold til 7-trins skalaen. Der gives en individuel karakter ud fra en helhedsvurdering af digital portefølje, præsentation og individuel eksamination.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403" name="Google Shape;403;p31"/>
          <p:cNvSpPr txBox="1"/>
          <p:nvPr/>
        </p:nvSpPr>
        <p:spPr>
          <a:xfrm>
            <a:off x="1303800" y="4777200"/>
            <a:ext cx="7030500" cy="290100"/>
          </a:xfrm>
          <a:prstGeom prst="rect">
            <a:avLst/>
          </a:prstGeom>
          <a:noFill/>
          <a:ln>
            <a:noFill/>
          </a:ln>
        </p:spPr>
        <p:txBody>
          <a:bodyPr spcFirstLastPara="1" wrap="square" lIns="91425" tIns="91425" rIns="91425" bIns="91425" anchor="t" anchorCtr="0">
            <a:noAutofit/>
          </a:bodyPr>
          <a:lstStyle/>
          <a:p>
            <a:pPr algn="r"/>
            <a:r>
              <a:rPr lang="da-DK" sz="900" u="sng" dirty="0">
                <a:solidFill>
                  <a:schemeClr val="accent1"/>
                </a:solidFill>
                <a:latin typeface="Nunito"/>
                <a:ea typeface="Nunito"/>
                <a:cs typeface="Nunito"/>
                <a:sym typeface="Nunito"/>
                <a:hlinkClick r:id="rId3"/>
              </a:rPr>
              <a:t>https://katalog.kea.dk/course/3273111/2024-2025</a:t>
            </a:r>
            <a:r>
              <a:rPr lang="da" sz="900" dirty="0">
                <a:solidFill>
                  <a:schemeClr val="accent1"/>
                </a:solidFill>
                <a:latin typeface="Nunito"/>
                <a:ea typeface="Nunito"/>
                <a:cs typeface="Nunito"/>
                <a:sym typeface="Nunito"/>
              </a:rPr>
              <a:t> </a:t>
            </a:r>
            <a:endParaRPr sz="900" dirty="0">
              <a:solidFill>
                <a:schemeClr val="accent1"/>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a:t>Eksamen</a:t>
            </a:r>
            <a:endParaRPr sz="1800"/>
          </a:p>
        </p:txBody>
      </p:sp>
      <p:sp>
        <p:nvSpPr>
          <p:cNvPr id="409" name="Google Shape;409;p32"/>
          <p:cNvSpPr txBox="1"/>
          <p:nvPr/>
        </p:nvSpPr>
        <p:spPr>
          <a:xfrm>
            <a:off x="1036350" y="1618500"/>
            <a:ext cx="7071300" cy="190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a" sz="9600" b="1">
                <a:solidFill>
                  <a:schemeClr val="accent2"/>
                </a:solidFill>
                <a:latin typeface="Maven Pro"/>
                <a:ea typeface="Maven Pro"/>
                <a:cs typeface="Maven Pro"/>
                <a:sym typeface="Maven Pro"/>
              </a:rPr>
              <a:t>5 - 15 - 10</a:t>
            </a:r>
            <a:endParaRPr sz="9600">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a"/>
              <a:t>Hvad siger studieordningen?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a:solidFill>
                  <a:schemeClr val="accent2"/>
                </a:solidFill>
              </a:rPr>
              <a:t>5</a:t>
            </a:r>
            <a:r>
              <a:rPr lang="da"/>
              <a:t> minutters præsentation</a:t>
            </a:r>
            <a:endParaRPr/>
          </a:p>
        </p:txBody>
      </p:sp>
      <p:sp>
        <p:nvSpPr>
          <p:cNvPr id="415" name="Google Shape;415;p33"/>
          <p:cNvSpPr txBox="1">
            <a:spLocks noGrp="1"/>
          </p:cNvSpPr>
          <p:nvPr>
            <p:ph type="body" idx="1"/>
          </p:nvPr>
        </p:nvSpPr>
        <p:spPr>
          <a:xfrm>
            <a:off x="1303800" y="1259904"/>
            <a:ext cx="7030500" cy="2541600"/>
          </a:xfrm>
          <a:prstGeom prst="rect">
            <a:avLst/>
          </a:prstGeom>
        </p:spPr>
        <p:txBody>
          <a:bodyPr spcFirstLastPara="1" wrap="square" lIns="91425" tIns="91425" rIns="91425" bIns="91425" anchor="t" anchorCtr="0">
            <a:noAutofit/>
          </a:bodyPr>
          <a:lstStyle/>
          <a:p>
            <a:pPr marL="0" indent="0">
              <a:lnSpc>
                <a:spcPct val="120000"/>
              </a:lnSpc>
              <a:spcBef>
                <a:spcPts val="600"/>
              </a:spcBef>
              <a:buNone/>
            </a:pPr>
            <a:r>
              <a:rPr lang="da" sz="1400" dirty="0"/>
              <a:t>Vi forventer, at du forbereder dine fem minutter.</a:t>
            </a:r>
          </a:p>
          <a:p>
            <a:pPr marL="0" lvl="0" indent="0" algn="l" rtl="0">
              <a:lnSpc>
                <a:spcPct val="120000"/>
              </a:lnSpc>
              <a:spcBef>
                <a:spcPts val="600"/>
              </a:spcBef>
              <a:spcAft>
                <a:spcPts val="0"/>
              </a:spcAft>
              <a:buNone/>
            </a:pPr>
            <a:endParaRPr lang="da" sz="1400" dirty="0"/>
          </a:p>
          <a:p>
            <a:pPr marL="0" lvl="0" indent="0" algn="l" rtl="0">
              <a:lnSpc>
                <a:spcPct val="120000"/>
              </a:lnSpc>
              <a:spcBef>
                <a:spcPts val="600"/>
              </a:spcBef>
              <a:spcAft>
                <a:spcPts val="0"/>
              </a:spcAft>
              <a:buNone/>
            </a:pPr>
            <a:r>
              <a:rPr lang="da" sz="1400" dirty="0"/>
              <a:t>Fra opgavebeskrivelsen:</a:t>
            </a:r>
          </a:p>
          <a:p>
            <a:pPr marL="0" indent="0">
              <a:lnSpc>
                <a:spcPct val="120000"/>
              </a:lnSpc>
              <a:spcBef>
                <a:spcPts val="600"/>
              </a:spcBef>
              <a:buNone/>
            </a:pPr>
            <a:r>
              <a:rPr lang="da-DK" sz="1400" dirty="0"/>
              <a:t>Du skal i dine fem minutters præsentation komme omkring hele din proces før, under og efter udviklingen af dit portfolio-website. </a:t>
            </a:r>
            <a:endParaRPr lang="da" sz="1400" dirty="0"/>
          </a:p>
          <a:p>
            <a:pPr marL="0" lvl="0" indent="0" algn="l" rtl="0">
              <a:lnSpc>
                <a:spcPct val="120000"/>
              </a:lnSpc>
              <a:spcBef>
                <a:spcPts val="600"/>
              </a:spcBef>
              <a:spcAft>
                <a:spcPts val="0"/>
              </a:spcAft>
              <a:buNone/>
            </a:pPr>
            <a:endParaRPr lang="da"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a:t>Eksempel på 5 min præsentation...</a:t>
            </a:r>
            <a:endParaRPr sz="1800"/>
          </a:p>
        </p:txBody>
      </p:sp>
      <p:sp>
        <p:nvSpPr>
          <p:cNvPr id="421" name="Google Shape;421;p34"/>
          <p:cNvSpPr txBox="1">
            <a:spLocks noGrp="1"/>
          </p:cNvSpPr>
          <p:nvPr>
            <p:ph type="body" idx="1"/>
          </p:nvPr>
        </p:nvSpPr>
        <p:spPr>
          <a:xfrm>
            <a:off x="1303800" y="1456650"/>
            <a:ext cx="7030500" cy="3211800"/>
          </a:xfrm>
          <a:prstGeom prst="rect">
            <a:avLst/>
          </a:prstGeom>
        </p:spPr>
        <p:txBody>
          <a:bodyPr spcFirstLastPara="1" wrap="square" lIns="91425" tIns="91425" rIns="91425" bIns="91425" anchor="t" anchorCtr="0">
            <a:noAutofit/>
          </a:bodyPr>
          <a:lstStyle/>
          <a:p>
            <a:pPr marL="603250" lvl="1" indent="0" algn="l" rtl="0">
              <a:lnSpc>
                <a:spcPct val="100000"/>
              </a:lnSpc>
              <a:spcBef>
                <a:spcPts val="0"/>
              </a:spcBef>
              <a:spcAft>
                <a:spcPts val="0"/>
              </a:spcAft>
              <a:buClr>
                <a:srgbClr val="000000"/>
              </a:buClr>
              <a:buSzPts val="1300"/>
              <a:buNone/>
            </a:pPr>
            <a:r>
              <a:rPr lang="da" sz="2400" dirty="0">
                <a:solidFill>
                  <a:srgbClr val="000000"/>
                </a:solidFill>
              </a:rPr>
              <a:t>Processen omkring udviklingen af portfoliositet: </a:t>
            </a:r>
          </a:p>
          <a:p>
            <a:pPr marL="603250" lvl="1" indent="0" algn="l" rtl="0">
              <a:lnSpc>
                <a:spcPct val="100000"/>
              </a:lnSpc>
              <a:spcBef>
                <a:spcPts val="0"/>
              </a:spcBef>
              <a:spcAft>
                <a:spcPts val="0"/>
              </a:spcAft>
              <a:buClr>
                <a:srgbClr val="000000"/>
              </a:buClr>
              <a:buSzPts val="1300"/>
              <a:buNone/>
            </a:pPr>
            <a:endParaRPr lang="da" sz="2400" dirty="0">
              <a:solidFill>
                <a:srgbClr val="000000"/>
              </a:solidFill>
            </a:endParaRPr>
          </a:p>
          <a:p>
            <a:pPr marL="603250" lvl="1" indent="0" algn="l" rtl="0">
              <a:lnSpc>
                <a:spcPct val="100000"/>
              </a:lnSpc>
              <a:spcBef>
                <a:spcPts val="0"/>
              </a:spcBef>
              <a:spcAft>
                <a:spcPts val="0"/>
              </a:spcAft>
              <a:buClr>
                <a:srgbClr val="000000"/>
              </a:buClr>
              <a:buSzPts val="1300"/>
              <a:buNone/>
            </a:pPr>
            <a:r>
              <a:rPr lang="da" sz="2400" dirty="0">
                <a:solidFill>
                  <a:srgbClr val="000000"/>
                </a:solidFill>
              </a:rPr>
              <a:t>Planlægning, projektstyring, idegenerering, </a:t>
            </a:r>
            <a:r>
              <a:rPr lang="da-DK" sz="2400" dirty="0">
                <a:solidFill>
                  <a:srgbClr val="000000"/>
                </a:solidFill>
              </a:rPr>
              <a:t>design og udvikling i forhold til </a:t>
            </a:r>
            <a:r>
              <a:rPr lang="da-DK" sz="2400" dirty="0" err="1">
                <a:solidFill>
                  <a:srgbClr val="000000"/>
                </a:solidFill>
              </a:rPr>
              <a:t>portfoliositet</a:t>
            </a:r>
            <a:r>
              <a:rPr lang="da-DK" sz="2400" dirty="0">
                <a:solidFill>
                  <a:srgbClr val="000000"/>
                </a:solidFill>
              </a:rPr>
              <a:t> med skitser, </a:t>
            </a:r>
            <a:r>
              <a:rPr lang="da-DK" sz="2400" dirty="0" err="1">
                <a:solidFill>
                  <a:srgbClr val="000000"/>
                </a:solidFill>
              </a:rPr>
              <a:t>styletile</a:t>
            </a:r>
            <a:r>
              <a:rPr lang="da-DK" sz="2400" dirty="0">
                <a:solidFill>
                  <a:srgbClr val="000000"/>
                </a:solidFill>
              </a:rPr>
              <a:t>, wireframes, kodning og test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dirty="0">
                <a:solidFill>
                  <a:schemeClr val="accent2"/>
                </a:solidFill>
              </a:rPr>
              <a:t>15</a:t>
            </a:r>
            <a:r>
              <a:rPr lang="da" dirty="0"/>
              <a:t> minutters eksamination</a:t>
            </a:r>
            <a:endParaRPr dirty="0"/>
          </a:p>
        </p:txBody>
      </p:sp>
      <p:sp>
        <p:nvSpPr>
          <p:cNvPr id="433" name="Google Shape;433;p36"/>
          <p:cNvSpPr txBox="1">
            <a:spLocks noGrp="1"/>
          </p:cNvSpPr>
          <p:nvPr>
            <p:ph type="body" idx="1"/>
          </p:nvPr>
        </p:nvSpPr>
        <p:spPr>
          <a:xfrm>
            <a:off x="1303800" y="1456650"/>
            <a:ext cx="7030500" cy="2541600"/>
          </a:xfrm>
          <a:prstGeom prst="rect">
            <a:avLst/>
          </a:prstGeom>
        </p:spPr>
        <p:txBody>
          <a:bodyPr spcFirstLastPara="1" wrap="square" lIns="91425" tIns="91425" rIns="91425" bIns="91425" anchor="t" anchorCtr="0">
            <a:noAutofit/>
          </a:bodyPr>
          <a:lstStyle/>
          <a:p>
            <a:pPr marL="0" lvl="0" indent="0" algn="l" rtl="0">
              <a:lnSpc>
                <a:spcPct val="120000"/>
              </a:lnSpc>
              <a:spcBef>
                <a:spcPts val="600"/>
              </a:spcBef>
              <a:spcAft>
                <a:spcPts val="0"/>
              </a:spcAft>
              <a:buNone/>
            </a:pPr>
            <a:r>
              <a:rPr lang="da-DK" sz="1400" dirty="0">
                <a:solidFill>
                  <a:srgbClr val="695D46"/>
                </a:solidFill>
              </a:rPr>
              <a:t>Efter din præsentation vil vi stille spørgsmål både i forhold din præsentation, dit portfolio-website og dit 1. semester. Det gør vi for at vi kan komme omkring, hvad vi har set dig demonstrerer, og hvad vi måske mangler at se. Svar så godt som du kan ved at bruge de faglige begreber og andet, som du har lært på semestret, ved at inddrage eksempler fra din eksamensproces, dine opgaver og dine erfaringer fra 1. semester. </a:t>
            </a:r>
          </a:p>
          <a:p>
            <a:pPr marL="0" lvl="0" indent="0" algn="l" rtl="0">
              <a:lnSpc>
                <a:spcPct val="120000"/>
              </a:lnSpc>
              <a:spcBef>
                <a:spcPts val="600"/>
              </a:spcBef>
              <a:spcAft>
                <a:spcPts val="0"/>
              </a:spcAft>
              <a:buNone/>
            </a:pPr>
            <a:endParaRPr lang="da" sz="1400" dirty="0">
              <a:solidFill>
                <a:srgbClr val="695D46"/>
              </a:solidFill>
            </a:endParaRPr>
          </a:p>
          <a:p>
            <a:pPr marL="0" lvl="0" indent="0" algn="l" rtl="0">
              <a:lnSpc>
                <a:spcPct val="120000"/>
              </a:lnSpc>
              <a:spcBef>
                <a:spcPts val="600"/>
              </a:spcBef>
              <a:spcAft>
                <a:spcPts val="0"/>
              </a:spcAft>
              <a:buNone/>
            </a:pPr>
            <a:r>
              <a:rPr lang="da" sz="1400" dirty="0">
                <a:solidFill>
                  <a:srgbClr val="695D46"/>
                </a:solidFill>
              </a:rPr>
              <a:t>Vær klar til at vise de materialer og værktøjer frem, som du har brugt til at designe og udvikle portfolio-sitet. </a:t>
            </a:r>
            <a:endParaRPr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graphicFrame>
        <p:nvGraphicFramePr>
          <p:cNvPr id="438" name="Google Shape;438;p37"/>
          <p:cNvGraphicFramePr/>
          <p:nvPr/>
        </p:nvGraphicFramePr>
        <p:xfrm>
          <a:off x="1303800" y="1456573"/>
          <a:ext cx="7030500" cy="2769105"/>
        </p:xfrm>
        <a:graphic>
          <a:graphicData uri="http://schemas.openxmlformats.org/drawingml/2006/table">
            <a:tbl>
              <a:tblPr>
                <a:noFill/>
                <a:tableStyleId>{D6775C92-45B8-4BF0-92F7-D7DC5FFB25CE}</a:tableStyleId>
              </a:tblPr>
              <a:tblGrid>
                <a:gridCol w="364800">
                  <a:extLst>
                    <a:ext uri="{9D8B030D-6E8A-4147-A177-3AD203B41FA5}">
                      <a16:colId xmlns:a16="http://schemas.microsoft.com/office/drawing/2014/main" val="20000"/>
                    </a:ext>
                  </a:extLst>
                </a:gridCol>
                <a:gridCol w="1832800">
                  <a:extLst>
                    <a:ext uri="{9D8B030D-6E8A-4147-A177-3AD203B41FA5}">
                      <a16:colId xmlns:a16="http://schemas.microsoft.com/office/drawing/2014/main" val="20001"/>
                    </a:ext>
                  </a:extLst>
                </a:gridCol>
                <a:gridCol w="4832900">
                  <a:extLst>
                    <a:ext uri="{9D8B030D-6E8A-4147-A177-3AD203B41FA5}">
                      <a16:colId xmlns:a16="http://schemas.microsoft.com/office/drawing/2014/main" val="20002"/>
                    </a:ext>
                  </a:extLst>
                </a:gridCol>
              </a:tblGrid>
              <a:tr h="410700">
                <a:tc>
                  <a:txBody>
                    <a:bodyPr/>
                    <a:lstStyle/>
                    <a:p>
                      <a:pPr marL="0" lvl="0" indent="0" algn="l" rtl="0">
                        <a:lnSpc>
                          <a:spcPct val="115000"/>
                        </a:lnSpc>
                        <a:spcBef>
                          <a:spcPts val="0"/>
                        </a:spcBef>
                        <a:spcAft>
                          <a:spcPts val="0"/>
                        </a:spcAft>
                        <a:buNone/>
                      </a:pPr>
                      <a:r>
                        <a:rPr lang="da" sz="1000">
                          <a:highlight>
                            <a:srgbClr val="FFFFFF"/>
                          </a:highlight>
                          <a:latin typeface="Nunito"/>
                          <a:ea typeface="Nunito"/>
                          <a:cs typeface="Nunito"/>
                          <a:sym typeface="Nunito"/>
                        </a:rPr>
                        <a:t>12</a:t>
                      </a:r>
                      <a:endParaRPr sz="1000">
                        <a:highlight>
                          <a:srgbClr val="FFFFFF"/>
                        </a:highlight>
                        <a:latin typeface="Nunito"/>
                        <a:ea typeface="Nunito"/>
                        <a:cs typeface="Nunito"/>
                        <a:sym typeface="Nunito"/>
                      </a:endParaRPr>
                    </a:p>
                  </a:txBody>
                  <a:tcPr marL="72000" marR="72000" marT="36000" marB="36000">
                    <a:lnR w="18950" cap="flat" cmpd="sng">
                      <a:solidFill>
                        <a:srgbClr val="E1E3E5"/>
                      </a:solidFill>
                      <a:prstDash val="solid"/>
                      <a:round/>
                      <a:headEnd type="none" w="sm" len="sm"/>
                      <a:tailEnd type="none" w="sm" len="sm"/>
                    </a:lnR>
                    <a:lnB w="18950" cap="flat" cmpd="sng">
                      <a:solidFill>
                        <a:srgbClr val="E1E3E5"/>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da" sz="1000">
                          <a:highlight>
                            <a:srgbClr val="FFFFFF"/>
                          </a:highlight>
                          <a:latin typeface="Nunito"/>
                          <a:ea typeface="Nunito"/>
                          <a:cs typeface="Nunito"/>
                          <a:sym typeface="Nunito"/>
                        </a:rPr>
                        <a:t>Den fremragende præstation</a:t>
                      </a:r>
                      <a:endParaRPr sz="1000">
                        <a:highlight>
                          <a:srgbClr val="FFFFFF"/>
                        </a:highlight>
                        <a:latin typeface="Nunito"/>
                        <a:ea typeface="Nunito"/>
                        <a:cs typeface="Nunito"/>
                        <a:sym typeface="Nunito"/>
                      </a:endParaRPr>
                    </a:p>
                  </a:txBody>
                  <a:tcPr marL="72000" marR="72000" marT="36000" marB="36000">
                    <a:lnL w="18950" cap="flat" cmpd="sng">
                      <a:solidFill>
                        <a:srgbClr val="E1E3E5"/>
                      </a:solidFill>
                      <a:prstDash val="solid"/>
                      <a:round/>
                      <a:headEnd type="none" w="sm" len="sm"/>
                      <a:tailEnd type="none" w="sm" len="sm"/>
                    </a:lnL>
                    <a:lnR w="18950" cap="flat" cmpd="sng">
                      <a:solidFill>
                        <a:srgbClr val="E1E3E5"/>
                      </a:solidFill>
                      <a:prstDash val="solid"/>
                      <a:round/>
                      <a:headEnd type="none" w="sm" len="sm"/>
                      <a:tailEnd type="none" w="sm" len="sm"/>
                    </a:lnR>
                    <a:lnB w="18950" cap="flat" cmpd="sng">
                      <a:solidFill>
                        <a:srgbClr val="E1E3E5"/>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da" sz="1000">
                          <a:highlight>
                            <a:srgbClr val="FFFFFF"/>
                          </a:highlight>
                          <a:latin typeface="Nunito"/>
                          <a:ea typeface="Nunito"/>
                          <a:cs typeface="Nunito"/>
                          <a:sym typeface="Nunito"/>
                        </a:rPr>
                        <a:t>Karakteren 12 gives for den fremragende præstation, der demonstrerer udtømmende opfyldelse af fagets mål, med ingen eller få uvæsentlige mangler</a:t>
                      </a:r>
                      <a:endParaRPr sz="1000">
                        <a:highlight>
                          <a:srgbClr val="FFFFFF"/>
                        </a:highlight>
                        <a:latin typeface="Nunito"/>
                        <a:ea typeface="Nunito"/>
                        <a:cs typeface="Nunito"/>
                        <a:sym typeface="Nunito"/>
                      </a:endParaRPr>
                    </a:p>
                  </a:txBody>
                  <a:tcPr marL="72000" marR="72000" marT="36000" marB="36000">
                    <a:lnL w="18950" cap="flat" cmpd="sng">
                      <a:solidFill>
                        <a:srgbClr val="E1E3E5"/>
                      </a:solidFill>
                      <a:prstDash val="solid"/>
                      <a:round/>
                      <a:headEnd type="none" w="sm" len="sm"/>
                      <a:tailEnd type="none" w="sm" len="sm"/>
                    </a:lnL>
                    <a:lnR w="18950" cap="flat" cmpd="sng">
                      <a:solidFill>
                        <a:srgbClr val="E1E3E5"/>
                      </a:solidFill>
                      <a:prstDash val="solid"/>
                      <a:round/>
                      <a:headEnd type="none" w="sm" len="sm"/>
                      <a:tailEnd type="none" w="sm" len="sm"/>
                    </a:lnR>
                    <a:lnB w="18950" cap="flat" cmpd="sng">
                      <a:solidFill>
                        <a:srgbClr val="E1E3E5"/>
                      </a:solidFill>
                      <a:prstDash val="solid"/>
                      <a:round/>
                      <a:headEnd type="none" w="sm" len="sm"/>
                      <a:tailEnd type="none" w="sm" len="sm"/>
                    </a:lnB>
                  </a:tcPr>
                </a:tc>
                <a:extLst>
                  <a:ext uri="{0D108BD9-81ED-4DB2-BD59-A6C34878D82A}">
                    <a16:rowId xmlns:a16="http://schemas.microsoft.com/office/drawing/2014/main" val="10000"/>
                  </a:ext>
                </a:extLst>
              </a:tr>
              <a:tr h="410700">
                <a:tc>
                  <a:txBody>
                    <a:bodyPr/>
                    <a:lstStyle/>
                    <a:p>
                      <a:pPr marL="0" lvl="0" indent="0" algn="l" rtl="0">
                        <a:lnSpc>
                          <a:spcPct val="115000"/>
                        </a:lnSpc>
                        <a:spcBef>
                          <a:spcPts val="0"/>
                        </a:spcBef>
                        <a:spcAft>
                          <a:spcPts val="0"/>
                        </a:spcAft>
                        <a:buNone/>
                      </a:pPr>
                      <a:r>
                        <a:rPr lang="da" sz="1000">
                          <a:highlight>
                            <a:srgbClr val="FFFFFF"/>
                          </a:highlight>
                          <a:latin typeface="Nunito"/>
                          <a:ea typeface="Nunito"/>
                          <a:cs typeface="Nunito"/>
                          <a:sym typeface="Nunito"/>
                        </a:rPr>
                        <a:t>10</a:t>
                      </a:r>
                      <a:endParaRPr sz="1000">
                        <a:highlight>
                          <a:srgbClr val="FFFFFF"/>
                        </a:highlight>
                        <a:latin typeface="Nunito"/>
                        <a:ea typeface="Nunito"/>
                        <a:cs typeface="Nunito"/>
                        <a:sym typeface="Nunito"/>
                      </a:endParaRPr>
                    </a:p>
                  </a:txBody>
                  <a:tcPr marL="72000" marR="72000" marT="36000" marB="36000">
                    <a:lnR w="18950" cap="flat" cmpd="sng">
                      <a:solidFill>
                        <a:srgbClr val="E1E3E5"/>
                      </a:solidFill>
                      <a:prstDash val="solid"/>
                      <a:round/>
                      <a:headEnd type="none" w="sm" len="sm"/>
                      <a:tailEnd type="none" w="sm" len="sm"/>
                    </a:lnR>
                    <a:lnT w="18950" cap="flat" cmpd="sng">
                      <a:solidFill>
                        <a:srgbClr val="E1E3E5"/>
                      </a:solidFill>
                      <a:prstDash val="solid"/>
                      <a:round/>
                      <a:headEnd type="none" w="sm" len="sm"/>
                      <a:tailEnd type="none" w="sm" len="sm"/>
                    </a:lnT>
                    <a:lnB w="18950" cap="flat" cmpd="sng">
                      <a:solidFill>
                        <a:srgbClr val="E1E3E5"/>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da" sz="1000">
                          <a:highlight>
                            <a:srgbClr val="FFFFFF"/>
                          </a:highlight>
                          <a:latin typeface="Nunito"/>
                          <a:ea typeface="Nunito"/>
                          <a:cs typeface="Nunito"/>
                          <a:sym typeface="Nunito"/>
                        </a:rPr>
                        <a:t>Den fortrinlige præstation</a:t>
                      </a:r>
                      <a:endParaRPr sz="1000">
                        <a:highlight>
                          <a:srgbClr val="FFFFFF"/>
                        </a:highlight>
                        <a:latin typeface="Nunito"/>
                        <a:ea typeface="Nunito"/>
                        <a:cs typeface="Nunito"/>
                        <a:sym typeface="Nunito"/>
                      </a:endParaRPr>
                    </a:p>
                  </a:txBody>
                  <a:tcPr marL="72000" marR="72000" marT="36000" marB="36000">
                    <a:lnL w="18950" cap="flat" cmpd="sng">
                      <a:solidFill>
                        <a:srgbClr val="E1E3E5"/>
                      </a:solidFill>
                      <a:prstDash val="solid"/>
                      <a:round/>
                      <a:headEnd type="none" w="sm" len="sm"/>
                      <a:tailEnd type="none" w="sm" len="sm"/>
                    </a:lnL>
                    <a:lnR w="18950" cap="flat" cmpd="sng">
                      <a:solidFill>
                        <a:srgbClr val="E1E3E5"/>
                      </a:solidFill>
                      <a:prstDash val="solid"/>
                      <a:round/>
                      <a:headEnd type="none" w="sm" len="sm"/>
                      <a:tailEnd type="none" w="sm" len="sm"/>
                    </a:lnR>
                    <a:lnT w="18950" cap="flat" cmpd="sng">
                      <a:solidFill>
                        <a:srgbClr val="E1E3E5"/>
                      </a:solidFill>
                      <a:prstDash val="solid"/>
                      <a:round/>
                      <a:headEnd type="none" w="sm" len="sm"/>
                      <a:tailEnd type="none" w="sm" len="sm"/>
                    </a:lnT>
                    <a:lnB w="18950" cap="flat" cmpd="sng">
                      <a:solidFill>
                        <a:srgbClr val="E1E3E5"/>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da" sz="1000">
                          <a:highlight>
                            <a:srgbClr val="FFFFFF"/>
                          </a:highlight>
                          <a:latin typeface="Nunito"/>
                          <a:ea typeface="Nunito"/>
                          <a:cs typeface="Nunito"/>
                          <a:sym typeface="Nunito"/>
                        </a:rPr>
                        <a:t>Karakteren 10 gives for den fortrinlige præstation, der demonstrerer omfattende opfyldelse af fagets mål, med nogle mindre væsentlige mangler</a:t>
                      </a:r>
                      <a:endParaRPr sz="1000">
                        <a:highlight>
                          <a:srgbClr val="FFFFFF"/>
                        </a:highlight>
                        <a:latin typeface="Nunito"/>
                        <a:ea typeface="Nunito"/>
                        <a:cs typeface="Nunito"/>
                        <a:sym typeface="Nunito"/>
                      </a:endParaRPr>
                    </a:p>
                  </a:txBody>
                  <a:tcPr marL="72000" marR="72000" marT="36000" marB="36000">
                    <a:lnL w="18950" cap="flat" cmpd="sng">
                      <a:solidFill>
                        <a:srgbClr val="E1E3E5"/>
                      </a:solidFill>
                      <a:prstDash val="solid"/>
                      <a:round/>
                      <a:headEnd type="none" w="sm" len="sm"/>
                      <a:tailEnd type="none" w="sm" len="sm"/>
                    </a:lnL>
                    <a:lnR w="18950" cap="flat" cmpd="sng">
                      <a:solidFill>
                        <a:srgbClr val="E1E3E5"/>
                      </a:solidFill>
                      <a:prstDash val="solid"/>
                      <a:round/>
                      <a:headEnd type="none" w="sm" len="sm"/>
                      <a:tailEnd type="none" w="sm" len="sm"/>
                    </a:lnR>
                    <a:lnT w="18950" cap="flat" cmpd="sng">
                      <a:solidFill>
                        <a:srgbClr val="E1E3E5"/>
                      </a:solidFill>
                      <a:prstDash val="solid"/>
                      <a:round/>
                      <a:headEnd type="none" w="sm" len="sm"/>
                      <a:tailEnd type="none" w="sm" len="sm"/>
                    </a:lnT>
                    <a:lnB w="18950" cap="flat" cmpd="sng">
                      <a:solidFill>
                        <a:srgbClr val="E1E3E5"/>
                      </a:solidFill>
                      <a:prstDash val="solid"/>
                      <a:round/>
                      <a:headEnd type="none" w="sm" len="sm"/>
                      <a:tailEnd type="none" w="sm" len="sm"/>
                    </a:lnB>
                  </a:tcPr>
                </a:tc>
                <a:extLst>
                  <a:ext uri="{0D108BD9-81ED-4DB2-BD59-A6C34878D82A}">
                    <a16:rowId xmlns:a16="http://schemas.microsoft.com/office/drawing/2014/main" val="10001"/>
                  </a:ext>
                </a:extLst>
              </a:tr>
              <a:tr h="410700">
                <a:tc>
                  <a:txBody>
                    <a:bodyPr/>
                    <a:lstStyle/>
                    <a:p>
                      <a:pPr marL="0" lvl="0" indent="0" algn="l" rtl="0">
                        <a:lnSpc>
                          <a:spcPct val="115000"/>
                        </a:lnSpc>
                        <a:spcBef>
                          <a:spcPts val="0"/>
                        </a:spcBef>
                        <a:spcAft>
                          <a:spcPts val="0"/>
                        </a:spcAft>
                        <a:buNone/>
                      </a:pPr>
                      <a:r>
                        <a:rPr lang="da" sz="1000">
                          <a:highlight>
                            <a:srgbClr val="FFFFFF"/>
                          </a:highlight>
                          <a:latin typeface="Nunito"/>
                          <a:ea typeface="Nunito"/>
                          <a:cs typeface="Nunito"/>
                          <a:sym typeface="Nunito"/>
                        </a:rPr>
                        <a:t>7</a:t>
                      </a:r>
                      <a:endParaRPr sz="1000">
                        <a:highlight>
                          <a:srgbClr val="FFFFFF"/>
                        </a:highlight>
                        <a:latin typeface="Nunito"/>
                        <a:ea typeface="Nunito"/>
                        <a:cs typeface="Nunito"/>
                        <a:sym typeface="Nunito"/>
                      </a:endParaRPr>
                    </a:p>
                  </a:txBody>
                  <a:tcPr marL="72000" marR="72000" marT="36000" marB="36000">
                    <a:lnR w="18950" cap="flat" cmpd="sng">
                      <a:solidFill>
                        <a:srgbClr val="E1E3E5"/>
                      </a:solidFill>
                      <a:prstDash val="solid"/>
                      <a:round/>
                      <a:headEnd type="none" w="sm" len="sm"/>
                      <a:tailEnd type="none" w="sm" len="sm"/>
                    </a:lnR>
                    <a:lnT w="18950" cap="flat" cmpd="sng">
                      <a:solidFill>
                        <a:srgbClr val="E1E3E5"/>
                      </a:solidFill>
                      <a:prstDash val="solid"/>
                      <a:round/>
                      <a:headEnd type="none" w="sm" len="sm"/>
                      <a:tailEnd type="none" w="sm" len="sm"/>
                    </a:lnT>
                    <a:lnB w="18950" cap="flat" cmpd="sng">
                      <a:solidFill>
                        <a:srgbClr val="E1E3E5"/>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da" sz="1000">
                          <a:highlight>
                            <a:srgbClr val="FFFFFF"/>
                          </a:highlight>
                          <a:latin typeface="Nunito"/>
                          <a:ea typeface="Nunito"/>
                          <a:cs typeface="Nunito"/>
                          <a:sym typeface="Nunito"/>
                        </a:rPr>
                        <a:t>Den gode præstation</a:t>
                      </a:r>
                      <a:endParaRPr sz="1000">
                        <a:highlight>
                          <a:srgbClr val="FFFFFF"/>
                        </a:highlight>
                        <a:latin typeface="Nunito"/>
                        <a:ea typeface="Nunito"/>
                        <a:cs typeface="Nunito"/>
                        <a:sym typeface="Nunito"/>
                      </a:endParaRPr>
                    </a:p>
                  </a:txBody>
                  <a:tcPr marL="72000" marR="72000" marT="36000" marB="36000">
                    <a:lnL w="18950" cap="flat" cmpd="sng">
                      <a:solidFill>
                        <a:srgbClr val="E1E3E5"/>
                      </a:solidFill>
                      <a:prstDash val="solid"/>
                      <a:round/>
                      <a:headEnd type="none" w="sm" len="sm"/>
                      <a:tailEnd type="none" w="sm" len="sm"/>
                    </a:lnL>
                    <a:lnR w="18950" cap="flat" cmpd="sng">
                      <a:solidFill>
                        <a:srgbClr val="E1E3E5"/>
                      </a:solidFill>
                      <a:prstDash val="solid"/>
                      <a:round/>
                      <a:headEnd type="none" w="sm" len="sm"/>
                      <a:tailEnd type="none" w="sm" len="sm"/>
                    </a:lnR>
                    <a:lnT w="18950" cap="flat" cmpd="sng">
                      <a:solidFill>
                        <a:srgbClr val="E1E3E5"/>
                      </a:solidFill>
                      <a:prstDash val="solid"/>
                      <a:round/>
                      <a:headEnd type="none" w="sm" len="sm"/>
                      <a:tailEnd type="none" w="sm" len="sm"/>
                    </a:lnT>
                    <a:lnB w="18950" cap="flat" cmpd="sng">
                      <a:solidFill>
                        <a:srgbClr val="E1E3E5"/>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da" sz="1000">
                          <a:highlight>
                            <a:srgbClr val="FFFFFF"/>
                          </a:highlight>
                          <a:latin typeface="Nunito"/>
                          <a:ea typeface="Nunito"/>
                          <a:cs typeface="Nunito"/>
                          <a:sym typeface="Nunito"/>
                        </a:rPr>
                        <a:t>Karakteren 7 gives for den gode præstation, der demonstrerer opfyldelse af fagets mål, med en del mangler</a:t>
                      </a:r>
                      <a:endParaRPr sz="1000">
                        <a:highlight>
                          <a:srgbClr val="FFFFFF"/>
                        </a:highlight>
                        <a:latin typeface="Nunito"/>
                        <a:ea typeface="Nunito"/>
                        <a:cs typeface="Nunito"/>
                        <a:sym typeface="Nunito"/>
                      </a:endParaRPr>
                    </a:p>
                  </a:txBody>
                  <a:tcPr marL="72000" marR="72000" marT="36000" marB="36000">
                    <a:lnL w="18950" cap="flat" cmpd="sng">
                      <a:solidFill>
                        <a:srgbClr val="E1E3E5"/>
                      </a:solidFill>
                      <a:prstDash val="solid"/>
                      <a:round/>
                      <a:headEnd type="none" w="sm" len="sm"/>
                      <a:tailEnd type="none" w="sm" len="sm"/>
                    </a:lnL>
                    <a:lnR w="18950" cap="flat" cmpd="sng">
                      <a:solidFill>
                        <a:srgbClr val="E1E3E5"/>
                      </a:solidFill>
                      <a:prstDash val="solid"/>
                      <a:round/>
                      <a:headEnd type="none" w="sm" len="sm"/>
                      <a:tailEnd type="none" w="sm" len="sm"/>
                    </a:lnR>
                    <a:lnT w="18950" cap="flat" cmpd="sng">
                      <a:solidFill>
                        <a:srgbClr val="E1E3E5"/>
                      </a:solidFill>
                      <a:prstDash val="solid"/>
                      <a:round/>
                      <a:headEnd type="none" w="sm" len="sm"/>
                      <a:tailEnd type="none" w="sm" len="sm"/>
                    </a:lnT>
                    <a:lnB w="18950" cap="flat" cmpd="sng">
                      <a:solidFill>
                        <a:srgbClr val="E1E3E5"/>
                      </a:solidFill>
                      <a:prstDash val="solid"/>
                      <a:round/>
                      <a:headEnd type="none" w="sm" len="sm"/>
                      <a:tailEnd type="none" w="sm" len="sm"/>
                    </a:lnB>
                  </a:tcPr>
                </a:tc>
                <a:extLst>
                  <a:ext uri="{0D108BD9-81ED-4DB2-BD59-A6C34878D82A}">
                    <a16:rowId xmlns:a16="http://schemas.microsoft.com/office/drawing/2014/main" val="10002"/>
                  </a:ext>
                </a:extLst>
              </a:tr>
              <a:tr h="410700">
                <a:tc>
                  <a:txBody>
                    <a:bodyPr/>
                    <a:lstStyle/>
                    <a:p>
                      <a:pPr marL="0" lvl="0" indent="0" algn="l" rtl="0">
                        <a:lnSpc>
                          <a:spcPct val="115000"/>
                        </a:lnSpc>
                        <a:spcBef>
                          <a:spcPts val="0"/>
                        </a:spcBef>
                        <a:spcAft>
                          <a:spcPts val="0"/>
                        </a:spcAft>
                        <a:buNone/>
                      </a:pPr>
                      <a:r>
                        <a:rPr lang="da" sz="1000">
                          <a:highlight>
                            <a:srgbClr val="FFFFFF"/>
                          </a:highlight>
                          <a:latin typeface="Nunito"/>
                          <a:ea typeface="Nunito"/>
                          <a:cs typeface="Nunito"/>
                          <a:sym typeface="Nunito"/>
                        </a:rPr>
                        <a:t>4</a:t>
                      </a:r>
                      <a:endParaRPr sz="1000">
                        <a:highlight>
                          <a:srgbClr val="FFFFFF"/>
                        </a:highlight>
                        <a:latin typeface="Nunito"/>
                        <a:ea typeface="Nunito"/>
                        <a:cs typeface="Nunito"/>
                        <a:sym typeface="Nunito"/>
                      </a:endParaRPr>
                    </a:p>
                  </a:txBody>
                  <a:tcPr marL="72000" marR="72000" marT="36000" marB="36000">
                    <a:lnR w="18950" cap="flat" cmpd="sng">
                      <a:solidFill>
                        <a:srgbClr val="E1E3E5"/>
                      </a:solidFill>
                      <a:prstDash val="solid"/>
                      <a:round/>
                      <a:headEnd type="none" w="sm" len="sm"/>
                      <a:tailEnd type="none" w="sm" len="sm"/>
                    </a:lnR>
                    <a:lnT w="18950" cap="flat" cmpd="sng">
                      <a:solidFill>
                        <a:srgbClr val="E1E3E5"/>
                      </a:solidFill>
                      <a:prstDash val="solid"/>
                      <a:round/>
                      <a:headEnd type="none" w="sm" len="sm"/>
                      <a:tailEnd type="none" w="sm" len="sm"/>
                    </a:lnT>
                    <a:lnB w="18950" cap="flat" cmpd="sng">
                      <a:solidFill>
                        <a:srgbClr val="E1E3E5"/>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da" sz="1000">
                          <a:highlight>
                            <a:srgbClr val="FFFFFF"/>
                          </a:highlight>
                          <a:latin typeface="Nunito"/>
                          <a:ea typeface="Nunito"/>
                          <a:cs typeface="Nunito"/>
                          <a:sym typeface="Nunito"/>
                        </a:rPr>
                        <a:t>Den jævne præstation</a:t>
                      </a:r>
                      <a:endParaRPr sz="1000">
                        <a:highlight>
                          <a:srgbClr val="FFFFFF"/>
                        </a:highlight>
                        <a:latin typeface="Nunito"/>
                        <a:ea typeface="Nunito"/>
                        <a:cs typeface="Nunito"/>
                        <a:sym typeface="Nunito"/>
                      </a:endParaRPr>
                    </a:p>
                  </a:txBody>
                  <a:tcPr marL="72000" marR="72000" marT="36000" marB="36000">
                    <a:lnL w="18950" cap="flat" cmpd="sng">
                      <a:solidFill>
                        <a:srgbClr val="E1E3E5"/>
                      </a:solidFill>
                      <a:prstDash val="solid"/>
                      <a:round/>
                      <a:headEnd type="none" w="sm" len="sm"/>
                      <a:tailEnd type="none" w="sm" len="sm"/>
                    </a:lnL>
                    <a:lnR w="18950" cap="flat" cmpd="sng">
                      <a:solidFill>
                        <a:srgbClr val="E1E3E5"/>
                      </a:solidFill>
                      <a:prstDash val="solid"/>
                      <a:round/>
                      <a:headEnd type="none" w="sm" len="sm"/>
                      <a:tailEnd type="none" w="sm" len="sm"/>
                    </a:lnR>
                    <a:lnT w="18950" cap="flat" cmpd="sng">
                      <a:solidFill>
                        <a:srgbClr val="E1E3E5"/>
                      </a:solidFill>
                      <a:prstDash val="solid"/>
                      <a:round/>
                      <a:headEnd type="none" w="sm" len="sm"/>
                      <a:tailEnd type="none" w="sm" len="sm"/>
                    </a:lnT>
                    <a:lnB w="18950" cap="flat" cmpd="sng">
                      <a:solidFill>
                        <a:srgbClr val="E1E3E5"/>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da" sz="1000">
                          <a:highlight>
                            <a:srgbClr val="FFFFFF"/>
                          </a:highlight>
                          <a:latin typeface="Nunito"/>
                          <a:ea typeface="Nunito"/>
                          <a:cs typeface="Nunito"/>
                          <a:sym typeface="Nunito"/>
                        </a:rPr>
                        <a:t>Karakteren 4 gives for den jævne præstation, der demonstrerer en mindre grad af opfyldelse af fagets mål, med adskillige væsentlige mangler</a:t>
                      </a:r>
                      <a:endParaRPr sz="1000">
                        <a:highlight>
                          <a:srgbClr val="FFFFFF"/>
                        </a:highlight>
                        <a:latin typeface="Nunito"/>
                        <a:ea typeface="Nunito"/>
                        <a:cs typeface="Nunito"/>
                        <a:sym typeface="Nunito"/>
                      </a:endParaRPr>
                    </a:p>
                  </a:txBody>
                  <a:tcPr marL="72000" marR="72000" marT="36000" marB="36000">
                    <a:lnL w="18950" cap="flat" cmpd="sng">
                      <a:solidFill>
                        <a:srgbClr val="E1E3E5"/>
                      </a:solidFill>
                      <a:prstDash val="solid"/>
                      <a:round/>
                      <a:headEnd type="none" w="sm" len="sm"/>
                      <a:tailEnd type="none" w="sm" len="sm"/>
                    </a:lnL>
                    <a:lnR w="18950" cap="flat" cmpd="sng">
                      <a:solidFill>
                        <a:srgbClr val="E1E3E5"/>
                      </a:solidFill>
                      <a:prstDash val="solid"/>
                      <a:round/>
                      <a:headEnd type="none" w="sm" len="sm"/>
                      <a:tailEnd type="none" w="sm" len="sm"/>
                    </a:lnR>
                    <a:lnT w="18950" cap="flat" cmpd="sng">
                      <a:solidFill>
                        <a:srgbClr val="E1E3E5"/>
                      </a:solidFill>
                      <a:prstDash val="solid"/>
                      <a:round/>
                      <a:headEnd type="none" w="sm" len="sm"/>
                      <a:tailEnd type="none" w="sm" len="sm"/>
                    </a:lnT>
                    <a:lnB w="18950" cap="flat" cmpd="sng">
                      <a:solidFill>
                        <a:srgbClr val="E1E3E5"/>
                      </a:solidFill>
                      <a:prstDash val="solid"/>
                      <a:round/>
                      <a:headEnd type="none" w="sm" len="sm"/>
                      <a:tailEnd type="none" w="sm" len="sm"/>
                    </a:lnB>
                  </a:tcPr>
                </a:tc>
                <a:extLst>
                  <a:ext uri="{0D108BD9-81ED-4DB2-BD59-A6C34878D82A}">
                    <a16:rowId xmlns:a16="http://schemas.microsoft.com/office/drawing/2014/main" val="10003"/>
                  </a:ext>
                </a:extLst>
              </a:tr>
              <a:tr h="410700">
                <a:tc>
                  <a:txBody>
                    <a:bodyPr/>
                    <a:lstStyle/>
                    <a:p>
                      <a:pPr marL="0" lvl="0" indent="0" algn="l" rtl="0">
                        <a:lnSpc>
                          <a:spcPct val="115000"/>
                        </a:lnSpc>
                        <a:spcBef>
                          <a:spcPts val="0"/>
                        </a:spcBef>
                        <a:spcAft>
                          <a:spcPts val="0"/>
                        </a:spcAft>
                        <a:buNone/>
                      </a:pPr>
                      <a:r>
                        <a:rPr lang="da" sz="1000">
                          <a:highlight>
                            <a:srgbClr val="FFFFFF"/>
                          </a:highlight>
                          <a:latin typeface="Nunito"/>
                          <a:ea typeface="Nunito"/>
                          <a:cs typeface="Nunito"/>
                          <a:sym typeface="Nunito"/>
                        </a:rPr>
                        <a:t>02</a:t>
                      </a:r>
                      <a:endParaRPr sz="1000">
                        <a:highlight>
                          <a:srgbClr val="FFFFFF"/>
                        </a:highlight>
                        <a:latin typeface="Nunito"/>
                        <a:ea typeface="Nunito"/>
                        <a:cs typeface="Nunito"/>
                        <a:sym typeface="Nunito"/>
                      </a:endParaRPr>
                    </a:p>
                  </a:txBody>
                  <a:tcPr marL="72000" marR="72000" marT="36000" marB="36000">
                    <a:lnR w="18950" cap="flat" cmpd="sng">
                      <a:solidFill>
                        <a:srgbClr val="E1E3E5"/>
                      </a:solidFill>
                      <a:prstDash val="solid"/>
                      <a:round/>
                      <a:headEnd type="none" w="sm" len="sm"/>
                      <a:tailEnd type="none" w="sm" len="sm"/>
                    </a:lnR>
                    <a:lnT w="18950" cap="flat" cmpd="sng">
                      <a:solidFill>
                        <a:srgbClr val="E1E3E5"/>
                      </a:solidFill>
                      <a:prstDash val="solid"/>
                      <a:round/>
                      <a:headEnd type="none" w="sm" len="sm"/>
                      <a:tailEnd type="none" w="sm" len="sm"/>
                    </a:lnT>
                    <a:lnB w="18950" cap="flat" cmpd="sng">
                      <a:solidFill>
                        <a:srgbClr val="E1E3E5"/>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da" sz="1000">
                          <a:highlight>
                            <a:srgbClr val="FFFFFF"/>
                          </a:highlight>
                          <a:latin typeface="Nunito"/>
                          <a:ea typeface="Nunito"/>
                          <a:cs typeface="Nunito"/>
                          <a:sym typeface="Nunito"/>
                        </a:rPr>
                        <a:t>Den tilstrækkelige præstation</a:t>
                      </a:r>
                      <a:endParaRPr sz="1000">
                        <a:highlight>
                          <a:srgbClr val="FFFFFF"/>
                        </a:highlight>
                        <a:latin typeface="Nunito"/>
                        <a:ea typeface="Nunito"/>
                        <a:cs typeface="Nunito"/>
                        <a:sym typeface="Nunito"/>
                      </a:endParaRPr>
                    </a:p>
                  </a:txBody>
                  <a:tcPr marL="72000" marR="72000" marT="36000" marB="36000">
                    <a:lnL w="18950" cap="flat" cmpd="sng">
                      <a:solidFill>
                        <a:srgbClr val="E1E3E5"/>
                      </a:solidFill>
                      <a:prstDash val="solid"/>
                      <a:round/>
                      <a:headEnd type="none" w="sm" len="sm"/>
                      <a:tailEnd type="none" w="sm" len="sm"/>
                    </a:lnL>
                    <a:lnR w="18950" cap="flat" cmpd="sng">
                      <a:solidFill>
                        <a:srgbClr val="E1E3E5"/>
                      </a:solidFill>
                      <a:prstDash val="solid"/>
                      <a:round/>
                      <a:headEnd type="none" w="sm" len="sm"/>
                      <a:tailEnd type="none" w="sm" len="sm"/>
                    </a:lnR>
                    <a:lnT w="18950" cap="flat" cmpd="sng">
                      <a:solidFill>
                        <a:srgbClr val="E1E3E5"/>
                      </a:solidFill>
                      <a:prstDash val="solid"/>
                      <a:round/>
                      <a:headEnd type="none" w="sm" len="sm"/>
                      <a:tailEnd type="none" w="sm" len="sm"/>
                    </a:lnT>
                    <a:lnB w="18950" cap="flat" cmpd="sng">
                      <a:solidFill>
                        <a:srgbClr val="E1E3E5"/>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da" sz="1000">
                          <a:highlight>
                            <a:srgbClr val="FFFFFF"/>
                          </a:highlight>
                          <a:latin typeface="Nunito"/>
                          <a:ea typeface="Nunito"/>
                          <a:cs typeface="Nunito"/>
                          <a:sym typeface="Nunito"/>
                        </a:rPr>
                        <a:t>Karakteren 02 gives for den tilstrækkelige præstation, der demonstrerer den minimalt acceptable grad af opfyldelse af fagets mål</a:t>
                      </a:r>
                      <a:endParaRPr sz="1000">
                        <a:highlight>
                          <a:srgbClr val="FFFFFF"/>
                        </a:highlight>
                        <a:latin typeface="Nunito"/>
                        <a:ea typeface="Nunito"/>
                        <a:cs typeface="Nunito"/>
                        <a:sym typeface="Nunito"/>
                      </a:endParaRPr>
                    </a:p>
                  </a:txBody>
                  <a:tcPr marL="72000" marR="72000" marT="36000" marB="36000">
                    <a:lnL w="18950" cap="flat" cmpd="sng">
                      <a:solidFill>
                        <a:srgbClr val="E1E3E5"/>
                      </a:solidFill>
                      <a:prstDash val="solid"/>
                      <a:round/>
                      <a:headEnd type="none" w="sm" len="sm"/>
                      <a:tailEnd type="none" w="sm" len="sm"/>
                    </a:lnL>
                    <a:lnR w="18950" cap="flat" cmpd="sng">
                      <a:solidFill>
                        <a:srgbClr val="E1E3E5"/>
                      </a:solidFill>
                      <a:prstDash val="solid"/>
                      <a:round/>
                      <a:headEnd type="none" w="sm" len="sm"/>
                      <a:tailEnd type="none" w="sm" len="sm"/>
                    </a:lnR>
                    <a:lnT w="18950" cap="flat" cmpd="sng">
                      <a:solidFill>
                        <a:srgbClr val="E1E3E5"/>
                      </a:solidFill>
                      <a:prstDash val="solid"/>
                      <a:round/>
                      <a:headEnd type="none" w="sm" len="sm"/>
                      <a:tailEnd type="none" w="sm" len="sm"/>
                    </a:lnT>
                    <a:lnB w="18950" cap="flat" cmpd="sng">
                      <a:solidFill>
                        <a:srgbClr val="E1E3E5"/>
                      </a:solidFill>
                      <a:prstDash val="solid"/>
                      <a:round/>
                      <a:headEnd type="none" w="sm" len="sm"/>
                      <a:tailEnd type="none" w="sm" len="sm"/>
                    </a:lnB>
                  </a:tcPr>
                </a:tc>
                <a:extLst>
                  <a:ext uri="{0D108BD9-81ED-4DB2-BD59-A6C34878D82A}">
                    <a16:rowId xmlns:a16="http://schemas.microsoft.com/office/drawing/2014/main" val="10004"/>
                  </a:ext>
                </a:extLst>
              </a:tr>
              <a:tr h="410700">
                <a:tc>
                  <a:txBody>
                    <a:bodyPr/>
                    <a:lstStyle/>
                    <a:p>
                      <a:pPr marL="0" lvl="0" indent="0" algn="l" rtl="0">
                        <a:lnSpc>
                          <a:spcPct val="115000"/>
                        </a:lnSpc>
                        <a:spcBef>
                          <a:spcPts val="0"/>
                        </a:spcBef>
                        <a:spcAft>
                          <a:spcPts val="0"/>
                        </a:spcAft>
                        <a:buNone/>
                      </a:pPr>
                      <a:r>
                        <a:rPr lang="da" sz="1000">
                          <a:highlight>
                            <a:srgbClr val="FFFFFF"/>
                          </a:highlight>
                          <a:latin typeface="Nunito"/>
                          <a:ea typeface="Nunito"/>
                          <a:cs typeface="Nunito"/>
                          <a:sym typeface="Nunito"/>
                        </a:rPr>
                        <a:t>00</a:t>
                      </a:r>
                      <a:endParaRPr sz="1000">
                        <a:highlight>
                          <a:srgbClr val="FFFFFF"/>
                        </a:highlight>
                        <a:latin typeface="Nunito"/>
                        <a:ea typeface="Nunito"/>
                        <a:cs typeface="Nunito"/>
                        <a:sym typeface="Nunito"/>
                      </a:endParaRPr>
                    </a:p>
                  </a:txBody>
                  <a:tcPr marL="72000" marR="72000" marT="36000" marB="36000">
                    <a:lnR w="18950" cap="flat" cmpd="sng">
                      <a:solidFill>
                        <a:srgbClr val="E1E3E5"/>
                      </a:solidFill>
                      <a:prstDash val="solid"/>
                      <a:round/>
                      <a:headEnd type="none" w="sm" len="sm"/>
                      <a:tailEnd type="none" w="sm" len="sm"/>
                    </a:lnR>
                    <a:lnT w="18950" cap="flat" cmpd="sng">
                      <a:solidFill>
                        <a:srgbClr val="E1E3E5"/>
                      </a:solidFill>
                      <a:prstDash val="solid"/>
                      <a:round/>
                      <a:headEnd type="none" w="sm" len="sm"/>
                      <a:tailEnd type="none" w="sm" len="sm"/>
                    </a:lnT>
                    <a:lnB w="18950" cap="flat" cmpd="sng">
                      <a:solidFill>
                        <a:srgbClr val="E1E3E5"/>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da" sz="1000">
                          <a:highlight>
                            <a:srgbClr val="FFFFFF"/>
                          </a:highlight>
                          <a:latin typeface="Nunito"/>
                          <a:ea typeface="Nunito"/>
                          <a:cs typeface="Nunito"/>
                          <a:sym typeface="Nunito"/>
                        </a:rPr>
                        <a:t>Den utilstrækkelige præstation</a:t>
                      </a:r>
                      <a:endParaRPr sz="1000">
                        <a:highlight>
                          <a:srgbClr val="FFFFFF"/>
                        </a:highlight>
                        <a:latin typeface="Nunito"/>
                        <a:ea typeface="Nunito"/>
                        <a:cs typeface="Nunito"/>
                        <a:sym typeface="Nunito"/>
                      </a:endParaRPr>
                    </a:p>
                  </a:txBody>
                  <a:tcPr marL="72000" marR="72000" marT="36000" marB="36000">
                    <a:lnL w="18950" cap="flat" cmpd="sng">
                      <a:solidFill>
                        <a:srgbClr val="E1E3E5"/>
                      </a:solidFill>
                      <a:prstDash val="solid"/>
                      <a:round/>
                      <a:headEnd type="none" w="sm" len="sm"/>
                      <a:tailEnd type="none" w="sm" len="sm"/>
                    </a:lnL>
                    <a:lnR w="18950" cap="flat" cmpd="sng">
                      <a:solidFill>
                        <a:srgbClr val="E1E3E5"/>
                      </a:solidFill>
                      <a:prstDash val="solid"/>
                      <a:round/>
                      <a:headEnd type="none" w="sm" len="sm"/>
                      <a:tailEnd type="none" w="sm" len="sm"/>
                    </a:lnR>
                    <a:lnT w="18950" cap="flat" cmpd="sng">
                      <a:solidFill>
                        <a:srgbClr val="E1E3E5"/>
                      </a:solidFill>
                      <a:prstDash val="solid"/>
                      <a:round/>
                      <a:headEnd type="none" w="sm" len="sm"/>
                      <a:tailEnd type="none" w="sm" len="sm"/>
                    </a:lnT>
                    <a:lnB w="18950" cap="flat" cmpd="sng">
                      <a:solidFill>
                        <a:srgbClr val="E1E3E5"/>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da" sz="1000">
                          <a:highlight>
                            <a:srgbClr val="FFFFFF"/>
                          </a:highlight>
                          <a:latin typeface="Nunito"/>
                          <a:ea typeface="Nunito"/>
                          <a:cs typeface="Nunito"/>
                          <a:sym typeface="Nunito"/>
                        </a:rPr>
                        <a:t>Karakteren 00 gives for den utilstrækkelige præstation, der ikke demonstrerer en acceptabel grad af opfyldelse af fagets mål</a:t>
                      </a:r>
                      <a:endParaRPr sz="1000">
                        <a:highlight>
                          <a:srgbClr val="FFFFFF"/>
                        </a:highlight>
                        <a:latin typeface="Nunito"/>
                        <a:ea typeface="Nunito"/>
                        <a:cs typeface="Nunito"/>
                        <a:sym typeface="Nunito"/>
                      </a:endParaRPr>
                    </a:p>
                  </a:txBody>
                  <a:tcPr marL="72000" marR="72000" marT="36000" marB="36000">
                    <a:lnL w="18950" cap="flat" cmpd="sng">
                      <a:solidFill>
                        <a:srgbClr val="E1E3E5"/>
                      </a:solidFill>
                      <a:prstDash val="solid"/>
                      <a:round/>
                      <a:headEnd type="none" w="sm" len="sm"/>
                      <a:tailEnd type="none" w="sm" len="sm"/>
                    </a:lnL>
                    <a:lnR w="18950" cap="flat" cmpd="sng">
                      <a:solidFill>
                        <a:srgbClr val="E1E3E5"/>
                      </a:solidFill>
                      <a:prstDash val="solid"/>
                      <a:round/>
                      <a:headEnd type="none" w="sm" len="sm"/>
                      <a:tailEnd type="none" w="sm" len="sm"/>
                    </a:lnR>
                    <a:lnT w="18950" cap="flat" cmpd="sng">
                      <a:solidFill>
                        <a:srgbClr val="E1E3E5"/>
                      </a:solidFill>
                      <a:prstDash val="solid"/>
                      <a:round/>
                      <a:headEnd type="none" w="sm" len="sm"/>
                      <a:tailEnd type="none" w="sm" len="sm"/>
                    </a:lnT>
                    <a:lnB w="18950" cap="flat" cmpd="sng">
                      <a:solidFill>
                        <a:srgbClr val="E1E3E5"/>
                      </a:solidFill>
                      <a:prstDash val="solid"/>
                      <a:round/>
                      <a:headEnd type="none" w="sm" len="sm"/>
                      <a:tailEnd type="none" w="sm" len="sm"/>
                    </a:lnB>
                  </a:tcPr>
                </a:tc>
                <a:extLst>
                  <a:ext uri="{0D108BD9-81ED-4DB2-BD59-A6C34878D82A}">
                    <a16:rowId xmlns:a16="http://schemas.microsoft.com/office/drawing/2014/main" val="10005"/>
                  </a:ext>
                </a:extLst>
              </a:tr>
              <a:tr h="268275">
                <a:tc>
                  <a:txBody>
                    <a:bodyPr/>
                    <a:lstStyle/>
                    <a:p>
                      <a:pPr marL="0" lvl="0" indent="0" algn="l" rtl="0">
                        <a:lnSpc>
                          <a:spcPct val="115000"/>
                        </a:lnSpc>
                        <a:spcBef>
                          <a:spcPts val="0"/>
                        </a:spcBef>
                        <a:spcAft>
                          <a:spcPts val="0"/>
                        </a:spcAft>
                        <a:buNone/>
                      </a:pPr>
                      <a:r>
                        <a:rPr lang="da" sz="1000">
                          <a:highlight>
                            <a:srgbClr val="FFFFFF"/>
                          </a:highlight>
                          <a:latin typeface="Nunito"/>
                          <a:ea typeface="Nunito"/>
                          <a:cs typeface="Nunito"/>
                          <a:sym typeface="Nunito"/>
                        </a:rPr>
                        <a:t>-3</a:t>
                      </a:r>
                      <a:endParaRPr sz="1000">
                        <a:highlight>
                          <a:srgbClr val="FFFFFF"/>
                        </a:highlight>
                        <a:latin typeface="Nunito"/>
                        <a:ea typeface="Nunito"/>
                        <a:cs typeface="Nunito"/>
                        <a:sym typeface="Nunito"/>
                      </a:endParaRPr>
                    </a:p>
                  </a:txBody>
                  <a:tcPr marL="72000" marR="72000" marT="36000" marB="36000">
                    <a:lnR w="18950" cap="flat" cmpd="sng">
                      <a:solidFill>
                        <a:srgbClr val="E1E3E5"/>
                      </a:solidFill>
                      <a:prstDash val="solid"/>
                      <a:round/>
                      <a:headEnd type="none" w="sm" len="sm"/>
                      <a:tailEnd type="none" w="sm" len="sm"/>
                    </a:lnR>
                    <a:lnT w="18950" cap="flat" cmpd="sng">
                      <a:solidFill>
                        <a:srgbClr val="E1E3E5"/>
                      </a:solidFill>
                      <a:prstDash val="solid"/>
                      <a:round/>
                      <a:headEnd type="none" w="sm" len="sm"/>
                      <a:tailEnd type="none" w="sm" len="sm"/>
                    </a:lnT>
                  </a:tcPr>
                </a:tc>
                <a:tc>
                  <a:txBody>
                    <a:bodyPr/>
                    <a:lstStyle/>
                    <a:p>
                      <a:pPr marL="0" lvl="0" indent="0" algn="l" rtl="0">
                        <a:lnSpc>
                          <a:spcPct val="115000"/>
                        </a:lnSpc>
                        <a:spcBef>
                          <a:spcPts val="0"/>
                        </a:spcBef>
                        <a:spcAft>
                          <a:spcPts val="0"/>
                        </a:spcAft>
                        <a:buNone/>
                      </a:pPr>
                      <a:r>
                        <a:rPr lang="da" sz="1000">
                          <a:highlight>
                            <a:srgbClr val="FFFFFF"/>
                          </a:highlight>
                          <a:latin typeface="Nunito"/>
                          <a:ea typeface="Nunito"/>
                          <a:cs typeface="Nunito"/>
                          <a:sym typeface="Nunito"/>
                        </a:rPr>
                        <a:t>Den ringe præstation</a:t>
                      </a:r>
                      <a:endParaRPr sz="1000">
                        <a:highlight>
                          <a:srgbClr val="FFFFFF"/>
                        </a:highlight>
                        <a:latin typeface="Nunito"/>
                        <a:ea typeface="Nunito"/>
                        <a:cs typeface="Nunito"/>
                        <a:sym typeface="Nunito"/>
                      </a:endParaRPr>
                    </a:p>
                  </a:txBody>
                  <a:tcPr marL="72000" marR="72000" marT="36000" marB="36000">
                    <a:lnL w="18950" cap="flat" cmpd="sng">
                      <a:solidFill>
                        <a:srgbClr val="E1E3E5"/>
                      </a:solidFill>
                      <a:prstDash val="solid"/>
                      <a:round/>
                      <a:headEnd type="none" w="sm" len="sm"/>
                      <a:tailEnd type="none" w="sm" len="sm"/>
                    </a:lnL>
                    <a:lnR w="18950" cap="flat" cmpd="sng">
                      <a:solidFill>
                        <a:srgbClr val="E1E3E5"/>
                      </a:solidFill>
                      <a:prstDash val="solid"/>
                      <a:round/>
                      <a:headEnd type="none" w="sm" len="sm"/>
                      <a:tailEnd type="none" w="sm" len="sm"/>
                    </a:lnR>
                    <a:lnT w="18950" cap="flat" cmpd="sng">
                      <a:solidFill>
                        <a:srgbClr val="E1E3E5"/>
                      </a:solidFill>
                      <a:prstDash val="solid"/>
                      <a:round/>
                      <a:headEnd type="none" w="sm" len="sm"/>
                      <a:tailEnd type="none" w="sm" len="sm"/>
                    </a:lnT>
                  </a:tcPr>
                </a:tc>
                <a:tc>
                  <a:txBody>
                    <a:bodyPr/>
                    <a:lstStyle/>
                    <a:p>
                      <a:pPr marL="0" lvl="0" indent="0" algn="l" rtl="0">
                        <a:lnSpc>
                          <a:spcPct val="115000"/>
                        </a:lnSpc>
                        <a:spcBef>
                          <a:spcPts val="0"/>
                        </a:spcBef>
                        <a:spcAft>
                          <a:spcPts val="0"/>
                        </a:spcAft>
                        <a:buNone/>
                      </a:pPr>
                      <a:r>
                        <a:rPr lang="da" sz="1000">
                          <a:highlight>
                            <a:srgbClr val="FFFFFF"/>
                          </a:highlight>
                          <a:latin typeface="Nunito"/>
                          <a:ea typeface="Nunito"/>
                          <a:cs typeface="Nunito"/>
                          <a:sym typeface="Nunito"/>
                        </a:rPr>
                        <a:t>Karakteren -3 gives for den helt uacceptable præstation</a:t>
                      </a:r>
                      <a:endParaRPr sz="1000">
                        <a:highlight>
                          <a:srgbClr val="FFFFFF"/>
                        </a:highlight>
                        <a:latin typeface="Nunito"/>
                        <a:ea typeface="Nunito"/>
                        <a:cs typeface="Nunito"/>
                        <a:sym typeface="Nunito"/>
                      </a:endParaRPr>
                    </a:p>
                  </a:txBody>
                  <a:tcPr marL="72000" marR="72000" marT="36000" marB="36000">
                    <a:lnL w="18950" cap="flat" cmpd="sng">
                      <a:solidFill>
                        <a:srgbClr val="E1E3E5"/>
                      </a:solidFill>
                      <a:prstDash val="solid"/>
                      <a:round/>
                      <a:headEnd type="none" w="sm" len="sm"/>
                      <a:tailEnd type="none" w="sm" len="sm"/>
                    </a:lnL>
                    <a:lnR w="18950" cap="flat" cmpd="sng">
                      <a:solidFill>
                        <a:srgbClr val="E1E3E5"/>
                      </a:solidFill>
                      <a:prstDash val="solid"/>
                      <a:round/>
                      <a:headEnd type="none" w="sm" len="sm"/>
                      <a:tailEnd type="none" w="sm" len="sm"/>
                    </a:lnR>
                    <a:lnT w="18950" cap="flat" cmpd="sng">
                      <a:solidFill>
                        <a:srgbClr val="E1E3E5"/>
                      </a:solidFill>
                      <a:prstDash val="solid"/>
                      <a:round/>
                      <a:headEnd type="none" w="sm" len="sm"/>
                      <a:tailEnd type="none" w="sm" len="sm"/>
                    </a:lnT>
                  </a:tcPr>
                </a:tc>
                <a:extLst>
                  <a:ext uri="{0D108BD9-81ED-4DB2-BD59-A6C34878D82A}">
                    <a16:rowId xmlns:a16="http://schemas.microsoft.com/office/drawing/2014/main" val="10006"/>
                  </a:ext>
                </a:extLst>
              </a:tr>
            </a:tbl>
          </a:graphicData>
        </a:graphic>
      </p:graphicFrame>
      <p:sp>
        <p:nvSpPr>
          <p:cNvPr id="439" name="Google Shape;439;p3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a:t>Bedømmelse efter 7-trinsskalaen</a:t>
            </a:r>
            <a:endParaRPr/>
          </a:p>
        </p:txBody>
      </p:sp>
      <p:sp>
        <p:nvSpPr>
          <p:cNvPr id="440" name="Google Shape;440;p37"/>
          <p:cNvSpPr txBox="1"/>
          <p:nvPr/>
        </p:nvSpPr>
        <p:spPr>
          <a:xfrm>
            <a:off x="1303800" y="4777200"/>
            <a:ext cx="7030500" cy="290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da" sz="900" dirty="0">
                <a:latin typeface="Nunito"/>
                <a:ea typeface="Nunito"/>
                <a:cs typeface="Nunito"/>
                <a:sym typeface="Nunito"/>
              </a:rPr>
              <a:t>https://uvm.dk/uddannelsessystemet/7-trins-skalaen/karakterer-paa-7-trins-skalaen</a:t>
            </a:r>
            <a:endParaRPr sz="900" dirty="0">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a:t>Nervøsitet</a:t>
            </a:r>
            <a:endParaRPr sz="1800"/>
          </a:p>
        </p:txBody>
      </p:sp>
      <p:sp>
        <p:nvSpPr>
          <p:cNvPr id="446" name="Google Shape;446;p38"/>
          <p:cNvSpPr txBox="1">
            <a:spLocks noGrp="1"/>
          </p:cNvSpPr>
          <p:nvPr>
            <p:ph type="body" idx="1"/>
          </p:nvPr>
        </p:nvSpPr>
        <p:spPr>
          <a:xfrm>
            <a:off x="1303800" y="1456650"/>
            <a:ext cx="7030500" cy="290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dirty="0"/>
              <a:t>Det er helt normalt at være nervøs ved eksamen.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da" dirty="0"/>
              <a:t>Eksamen foregår stille og roligt som en samtale mellem dig og de to undervisere.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da" dirty="0"/>
              <a:t>Følg de gode råd på næste slide så du ikke bliver yderligere nervøs fordi noget ikke virker.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da" dirty="0"/>
              <a:t>Hvis du lider af decideret eksamensangst så kontakt studievejledningen i god tid inden eksamen og få hjælp og vejledning.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da-DK" b="1" dirty="0">
                <a:solidFill>
                  <a:schemeClr val="accent2"/>
                </a:solidFill>
              </a:rPr>
              <a:t>Studie- og karrierevejledningen</a:t>
            </a:r>
            <a:r>
              <a:rPr lang="da" b="1" dirty="0">
                <a:solidFill>
                  <a:schemeClr val="accent2"/>
                </a:solidFill>
              </a:rPr>
              <a:t> kan kontaktes på</a:t>
            </a:r>
          </a:p>
          <a:p>
            <a:pPr marL="0" lvl="0" indent="0" algn="l" rtl="0">
              <a:spcBef>
                <a:spcPts val="0"/>
              </a:spcBef>
              <a:spcAft>
                <a:spcPts val="0"/>
              </a:spcAft>
              <a:buNone/>
            </a:pPr>
            <a:r>
              <a:rPr lang="da" b="1" dirty="0">
                <a:solidFill>
                  <a:schemeClr val="accent2"/>
                </a:solidFill>
              </a:rPr>
              <a:t> </a:t>
            </a:r>
            <a:r>
              <a:rPr lang="da-DK" b="1" dirty="0">
                <a:solidFill>
                  <a:schemeClr val="accent2"/>
                </a:solidFill>
                <a:hlinkClick r:id="rId3">
                  <a:extLst>
                    <a:ext uri="{A12FA001-AC4F-418D-AE19-62706E023703}">
                      <ahyp:hlinkClr xmlns:ahyp="http://schemas.microsoft.com/office/drawing/2018/hyperlinkcolor" val="tx"/>
                    </a:ext>
                  </a:extLst>
                </a:hlinkClick>
              </a:rPr>
              <a:t>studievejledning@kea.dk</a:t>
            </a:r>
            <a:r>
              <a:rPr lang="da-DK" b="1" dirty="0">
                <a:solidFill>
                  <a:schemeClr val="accent2"/>
                </a:solidFill>
              </a:rPr>
              <a:t> </a:t>
            </a:r>
            <a:r>
              <a:rPr lang="da" b="1" dirty="0">
                <a:solidFill>
                  <a:schemeClr val="accent2"/>
                </a:solidFill>
              </a:rPr>
              <a:t> eller +45 </a:t>
            </a:r>
            <a:r>
              <a:rPr lang="da-DK" b="1" dirty="0">
                <a:solidFill>
                  <a:schemeClr val="accent2"/>
                </a:solidFill>
              </a:rPr>
              <a:t>46 46 00 62 </a:t>
            </a:r>
          </a:p>
          <a:p>
            <a:pPr marL="0" lvl="0" indent="0" algn="l" rtl="0">
              <a:spcBef>
                <a:spcPts val="0"/>
              </a:spcBef>
              <a:spcAft>
                <a:spcPts val="0"/>
              </a:spcAft>
              <a:buNone/>
            </a:pPr>
            <a:endParaRPr b="1" dirty="0">
              <a:solidFill>
                <a:schemeClr val="accent2"/>
              </a:solidFill>
            </a:endParaRPr>
          </a:p>
          <a:p>
            <a:pPr marL="0" lvl="0" indent="0" algn="l" rtl="0">
              <a:spcBef>
                <a:spcPts val="0"/>
              </a:spcBef>
              <a:spcAft>
                <a:spcPts val="0"/>
              </a:spcAft>
              <a:buNone/>
            </a:pPr>
            <a:r>
              <a:rPr lang="da" b="1" dirty="0">
                <a:solidFill>
                  <a:schemeClr val="accent2"/>
                </a:solidFill>
              </a:rPr>
              <a:t>Se også: </a:t>
            </a:r>
            <a:r>
              <a:rPr lang="da" b="1" u="sng" dirty="0">
                <a:solidFill>
                  <a:schemeClr val="accent2"/>
                </a:solidFill>
                <a:hlinkClick r:id="rId4">
                  <a:extLst>
                    <a:ext uri="{A12FA001-AC4F-418D-AE19-62706E023703}">
                      <ahyp:hlinkClr xmlns:ahyp="http://schemas.microsoft.com/office/drawing/2018/hyperlinkcolor" val="tx"/>
                    </a:ext>
                  </a:extLst>
                </a:hlinkClick>
              </a:rPr>
              <a:t>https://mit.kea.dk/studie-og-karrierevejledning</a:t>
            </a:r>
            <a:r>
              <a:rPr lang="da" b="1" dirty="0">
                <a:solidFill>
                  <a:schemeClr val="accent2"/>
                </a:solidFill>
              </a:rPr>
              <a:t> </a:t>
            </a:r>
            <a:endParaRPr b="1" dirty="0">
              <a:solidFill>
                <a:schemeClr val="accent2"/>
              </a:solidFill>
            </a:endParaRPr>
          </a:p>
          <a:p>
            <a:pPr marL="0" lvl="0" indent="0" algn="l" rtl="0">
              <a:spcBef>
                <a:spcPts val="0"/>
              </a:spcBef>
              <a:spcAft>
                <a:spcPts val="0"/>
              </a:spcAft>
              <a:buNone/>
            </a:pPr>
            <a:endParaRPr b="1" dirty="0">
              <a:solidFill>
                <a:schemeClr val="accent2"/>
              </a:solidFill>
            </a:endParaRPr>
          </a:p>
          <a:p>
            <a:pPr marL="0" lvl="0" indent="0" algn="l" rtl="0">
              <a:spcBef>
                <a:spcPts val="0"/>
              </a:spcBef>
              <a:spcAft>
                <a:spcPts val="0"/>
              </a:spcAft>
              <a:buNone/>
            </a:pPr>
            <a:r>
              <a:rPr lang="da"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a:t>Gode råd</a:t>
            </a:r>
            <a:endParaRPr sz="1800"/>
          </a:p>
        </p:txBody>
      </p:sp>
      <p:sp>
        <p:nvSpPr>
          <p:cNvPr id="468" name="Google Shape;468;p41"/>
          <p:cNvSpPr txBox="1">
            <a:spLocks noGrp="1"/>
          </p:cNvSpPr>
          <p:nvPr>
            <p:ph type="body" idx="1"/>
          </p:nvPr>
        </p:nvSpPr>
        <p:spPr>
          <a:xfrm>
            <a:off x="1303800" y="1456650"/>
            <a:ext cx="7274700" cy="2541600"/>
          </a:xfrm>
          <a:prstGeom prst="rect">
            <a:avLst/>
          </a:prstGeom>
        </p:spPr>
        <p:txBody>
          <a:bodyPr spcFirstLastPara="1" wrap="square" lIns="91425" tIns="91425" rIns="91425" bIns="91425" anchor="t" anchorCtr="0">
            <a:noAutofit/>
          </a:bodyPr>
          <a:lstStyle/>
          <a:p>
            <a:r>
              <a:rPr lang="da"/>
              <a:t>Forbered din præsentation og test den, så du ikke overskrider de 5 minutter.  </a:t>
            </a:r>
            <a:endParaRPr/>
          </a:p>
          <a:p>
            <a:pPr marL="457200" lvl="0" indent="-311150" algn="l" rtl="0">
              <a:spcBef>
                <a:spcPts val="1000"/>
              </a:spcBef>
              <a:spcAft>
                <a:spcPts val="0"/>
              </a:spcAft>
              <a:buSzPts val="1300"/>
              <a:buChar char="●"/>
            </a:pPr>
            <a:r>
              <a:rPr lang="da"/>
              <a:t>Du kan med fordel alliere dig med en medstuderende: I kan øve jeres præsentationer sammen, stille spørgsmål og give hinanden feedback.</a:t>
            </a:r>
            <a:endParaRPr/>
          </a:p>
          <a:p>
            <a:pPr marL="457200" lvl="0" indent="-311150" algn="l" rtl="0">
              <a:spcBef>
                <a:spcPts val="1000"/>
              </a:spcBef>
              <a:spcAft>
                <a:spcPts val="0"/>
              </a:spcAft>
              <a:buSzPts val="1300"/>
              <a:buChar char="●"/>
            </a:pPr>
            <a:r>
              <a:rPr lang="da"/>
              <a:t>Mød op til eksamen i god tid.</a:t>
            </a:r>
            <a:endParaRPr/>
          </a:p>
          <a:p>
            <a:pPr marL="457200" lvl="0" indent="-311150" algn="l" rtl="0">
              <a:spcBef>
                <a:spcPts val="1000"/>
              </a:spcBef>
              <a:spcAft>
                <a:spcPts val="0"/>
              </a:spcAft>
              <a:buSzPts val="1300"/>
              <a:buChar char="●"/>
            </a:pPr>
            <a:r>
              <a:rPr lang="da"/>
              <a:t>Husk oplader mm.</a:t>
            </a:r>
            <a:endParaRPr/>
          </a:p>
          <a:p>
            <a:pPr>
              <a:spcBef>
                <a:spcPts val="1000"/>
              </a:spcBef>
            </a:pPr>
            <a:r>
              <a:rPr lang="da"/>
              <a:t>Hav din computer klar og præsentationen åben. </a:t>
            </a:r>
          </a:p>
          <a:p>
            <a:pPr>
              <a:lnSpc>
                <a:spcPct val="114999"/>
              </a:lnSpc>
              <a:spcBef>
                <a:spcPts val="1000"/>
              </a:spcBef>
            </a:pPr>
            <a:r>
              <a:rPr lang="da"/>
              <a:t>Hav alle tema opgaver klar, så du kan vise dem frem.</a:t>
            </a:r>
          </a:p>
          <a:p>
            <a:pPr marL="457200" lvl="0" indent="-311150" algn="l" rtl="0">
              <a:spcBef>
                <a:spcPts val="1000"/>
              </a:spcBef>
              <a:spcAft>
                <a:spcPts val="0"/>
              </a:spcAft>
              <a:buSzPts val="1300"/>
              <a:buChar char="●"/>
            </a:pPr>
            <a:r>
              <a:rPr lang="da"/>
              <a:t>Og medbring evt. en flaske vand, man kan godt blive lidt tør i halsen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da"/>
              <a:t>God arbejdslyst :)</a:t>
            </a:r>
            <a:endParaRPr/>
          </a:p>
          <a:p>
            <a:pPr marL="457200" lvl="0" indent="0" algn="l" rtl="0">
              <a:spcBef>
                <a:spcPts val="0"/>
              </a:spcBef>
              <a:spcAft>
                <a:spcPts val="0"/>
              </a:spcAft>
              <a:buNone/>
            </a:pPr>
            <a:endParaRPr/>
          </a:p>
          <a:p>
            <a:pPr marL="0" indent="0">
              <a:buNone/>
            </a:pPr>
            <a:br>
              <a:rPr lang="da"/>
            </a:br>
            <a:br>
              <a:rPr lang="da"/>
            </a:br>
            <a:r>
              <a:rPr lang="da"/>
              <a:t>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72"/>
        <p:cNvGrpSpPr/>
        <p:nvPr/>
      </p:nvGrpSpPr>
      <p:grpSpPr>
        <a:xfrm>
          <a:off x="0" y="0"/>
          <a:ext cx="0" cy="0"/>
          <a:chOff x="0" y="0"/>
          <a:chExt cx="0" cy="0"/>
        </a:xfrm>
      </p:grpSpPr>
      <p:sp>
        <p:nvSpPr>
          <p:cNvPr id="473" name="Google Shape;473;p42"/>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a"/>
              <a:t>Portfolio sites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77"/>
        <p:cNvGrpSpPr/>
        <p:nvPr/>
      </p:nvGrpSpPr>
      <p:grpSpPr>
        <a:xfrm>
          <a:off x="0" y="0"/>
          <a:ext cx="0" cy="0"/>
          <a:chOff x="0" y="0"/>
          <a:chExt cx="0" cy="0"/>
        </a:xfrm>
      </p:grpSpPr>
      <p:pic>
        <p:nvPicPr>
          <p:cNvPr id="478" name="Google Shape;478;p43"/>
          <p:cNvPicPr preferRelativeResize="0"/>
          <p:nvPr/>
        </p:nvPicPr>
        <p:blipFill>
          <a:blip r:embed="rId3">
            <a:alphaModFix/>
          </a:blip>
          <a:stretch>
            <a:fillRect/>
          </a:stretch>
        </p:blipFill>
        <p:spPr>
          <a:xfrm>
            <a:off x="415313" y="386965"/>
            <a:ext cx="2563672" cy="1355084"/>
          </a:xfrm>
          <a:prstGeom prst="rect">
            <a:avLst/>
          </a:prstGeom>
          <a:noFill/>
          <a:ln>
            <a:noFill/>
          </a:ln>
        </p:spPr>
      </p:pic>
      <p:pic>
        <p:nvPicPr>
          <p:cNvPr id="479" name="Google Shape;479;p43"/>
          <p:cNvPicPr preferRelativeResize="0"/>
          <p:nvPr/>
        </p:nvPicPr>
        <p:blipFill>
          <a:blip r:embed="rId4">
            <a:alphaModFix/>
          </a:blip>
          <a:stretch>
            <a:fillRect/>
          </a:stretch>
        </p:blipFill>
        <p:spPr>
          <a:xfrm>
            <a:off x="415325" y="2035831"/>
            <a:ext cx="2563673" cy="1352838"/>
          </a:xfrm>
          <a:prstGeom prst="rect">
            <a:avLst/>
          </a:prstGeom>
          <a:noFill/>
          <a:ln>
            <a:noFill/>
          </a:ln>
        </p:spPr>
      </p:pic>
      <p:pic>
        <p:nvPicPr>
          <p:cNvPr id="480" name="Google Shape;480;p43"/>
          <p:cNvPicPr preferRelativeResize="0"/>
          <p:nvPr/>
        </p:nvPicPr>
        <p:blipFill>
          <a:blip r:embed="rId5">
            <a:alphaModFix/>
          </a:blip>
          <a:stretch>
            <a:fillRect/>
          </a:stretch>
        </p:blipFill>
        <p:spPr>
          <a:xfrm>
            <a:off x="3363050" y="386975"/>
            <a:ext cx="2563650" cy="1355076"/>
          </a:xfrm>
          <a:prstGeom prst="rect">
            <a:avLst/>
          </a:prstGeom>
          <a:noFill/>
          <a:ln>
            <a:noFill/>
          </a:ln>
        </p:spPr>
      </p:pic>
      <p:pic>
        <p:nvPicPr>
          <p:cNvPr id="481" name="Google Shape;481;p43"/>
          <p:cNvPicPr preferRelativeResize="0"/>
          <p:nvPr/>
        </p:nvPicPr>
        <p:blipFill rotWithShape="1">
          <a:blip r:embed="rId6">
            <a:alphaModFix/>
          </a:blip>
          <a:srcRect l="89" r="89"/>
          <a:stretch/>
        </p:blipFill>
        <p:spPr>
          <a:xfrm>
            <a:off x="3363050" y="2035825"/>
            <a:ext cx="2563648" cy="1352850"/>
          </a:xfrm>
          <a:prstGeom prst="rect">
            <a:avLst/>
          </a:prstGeom>
          <a:noFill/>
          <a:ln>
            <a:noFill/>
          </a:ln>
        </p:spPr>
      </p:pic>
      <p:pic>
        <p:nvPicPr>
          <p:cNvPr id="482" name="Google Shape;482;p43"/>
          <p:cNvPicPr preferRelativeResize="0"/>
          <p:nvPr/>
        </p:nvPicPr>
        <p:blipFill>
          <a:blip r:embed="rId7">
            <a:alphaModFix/>
          </a:blip>
          <a:stretch>
            <a:fillRect/>
          </a:stretch>
        </p:blipFill>
        <p:spPr>
          <a:xfrm>
            <a:off x="6222775" y="388500"/>
            <a:ext cx="2563672" cy="1352018"/>
          </a:xfrm>
          <a:prstGeom prst="rect">
            <a:avLst/>
          </a:prstGeom>
          <a:noFill/>
          <a:ln>
            <a:noFill/>
          </a:ln>
        </p:spPr>
      </p:pic>
      <p:pic>
        <p:nvPicPr>
          <p:cNvPr id="483" name="Google Shape;483;p43"/>
          <p:cNvPicPr preferRelativeResize="0"/>
          <p:nvPr/>
        </p:nvPicPr>
        <p:blipFill>
          <a:blip r:embed="rId8">
            <a:alphaModFix/>
          </a:blip>
          <a:stretch>
            <a:fillRect/>
          </a:stretch>
        </p:blipFill>
        <p:spPr>
          <a:xfrm>
            <a:off x="6222775" y="2039687"/>
            <a:ext cx="2563672" cy="134898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87"/>
        <p:cNvGrpSpPr/>
        <p:nvPr/>
      </p:nvGrpSpPr>
      <p:grpSpPr>
        <a:xfrm>
          <a:off x="0" y="0"/>
          <a:ext cx="0" cy="0"/>
          <a:chOff x="0" y="0"/>
          <a:chExt cx="0" cy="0"/>
        </a:xfrm>
      </p:grpSpPr>
      <p:pic>
        <p:nvPicPr>
          <p:cNvPr id="488" name="Google Shape;488;p44"/>
          <p:cNvPicPr preferRelativeResize="0"/>
          <p:nvPr/>
        </p:nvPicPr>
        <p:blipFill rotWithShape="1">
          <a:blip r:embed="rId3">
            <a:alphaModFix/>
          </a:blip>
          <a:srcRect t="729" b="738"/>
          <a:stretch/>
        </p:blipFill>
        <p:spPr>
          <a:xfrm>
            <a:off x="3269038" y="398638"/>
            <a:ext cx="2605924" cy="1354149"/>
          </a:xfrm>
          <a:prstGeom prst="rect">
            <a:avLst/>
          </a:prstGeom>
          <a:noFill/>
          <a:ln>
            <a:noFill/>
          </a:ln>
        </p:spPr>
      </p:pic>
      <p:pic>
        <p:nvPicPr>
          <p:cNvPr id="489" name="Google Shape;489;p44"/>
          <p:cNvPicPr preferRelativeResize="0"/>
          <p:nvPr/>
        </p:nvPicPr>
        <p:blipFill rotWithShape="1">
          <a:blip r:embed="rId4">
            <a:alphaModFix/>
          </a:blip>
          <a:srcRect t="563" b="563"/>
          <a:stretch/>
        </p:blipFill>
        <p:spPr>
          <a:xfrm>
            <a:off x="6094823" y="407732"/>
            <a:ext cx="2605924" cy="1360352"/>
          </a:xfrm>
          <a:prstGeom prst="rect">
            <a:avLst/>
          </a:prstGeom>
          <a:noFill/>
          <a:ln>
            <a:noFill/>
          </a:ln>
        </p:spPr>
      </p:pic>
      <p:pic>
        <p:nvPicPr>
          <p:cNvPr id="490" name="Google Shape;490;p44"/>
          <p:cNvPicPr preferRelativeResize="0"/>
          <p:nvPr/>
        </p:nvPicPr>
        <p:blipFill rotWithShape="1">
          <a:blip r:embed="rId5">
            <a:alphaModFix/>
          </a:blip>
          <a:srcRect t="787" b="787"/>
          <a:stretch/>
        </p:blipFill>
        <p:spPr>
          <a:xfrm>
            <a:off x="443263" y="398638"/>
            <a:ext cx="2605924" cy="1354147"/>
          </a:xfrm>
          <a:prstGeom prst="rect">
            <a:avLst/>
          </a:prstGeom>
          <a:noFill/>
          <a:ln>
            <a:noFill/>
          </a:ln>
        </p:spPr>
      </p:pic>
      <p:pic>
        <p:nvPicPr>
          <p:cNvPr id="491" name="Google Shape;491;p44"/>
          <p:cNvPicPr preferRelativeResize="0"/>
          <p:nvPr/>
        </p:nvPicPr>
        <p:blipFill rotWithShape="1">
          <a:blip r:embed="rId6">
            <a:alphaModFix/>
          </a:blip>
          <a:srcRect t="903" b="893"/>
          <a:stretch/>
        </p:blipFill>
        <p:spPr>
          <a:xfrm>
            <a:off x="3269038" y="1887025"/>
            <a:ext cx="2605924" cy="1354147"/>
          </a:xfrm>
          <a:prstGeom prst="rect">
            <a:avLst/>
          </a:prstGeom>
          <a:noFill/>
          <a:ln>
            <a:noFill/>
          </a:ln>
        </p:spPr>
      </p:pic>
      <p:pic>
        <p:nvPicPr>
          <p:cNvPr id="492" name="Google Shape;492;p44"/>
          <p:cNvPicPr preferRelativeResize="0"/>
          <p:nvPr/>
        </p:nvPicPr>
        <p:blipFill rotWithShape="1">
          <a:blip r:embed="rId7">
            <a:alphaModFix/>
          </a:blip>
          <a:srcRect t="504" b="514"/>
          <a:stretch/>
        </p:blipFill>
        <p:spPr>
          <a:xfrm>
            <a:off x="6094823" y="1896120"/>
            <a:ext cx="2605924" cy="1360351"/>
          </a:xfrm>
          <a:prstGeom prst="rect">
            <a:avLst/>
          </a:prstGeom>
          <a:noFill/>
          <a:ln>
            <a:noFill/>
          </a:ln>
        </p:spPr>
      </p:pic>
      <p:pic>
        <p:nvPicPr>
          <p:cNvPr id="493" name="Google Shape;493;p44"/>
          <p:cNvPicPr preferRelativeResize="0"/>
          <p:nvPr/>
        </p:nvPicPr>
        <p:blipFill rotWithShape="1">
          <a:blip r:embed="rId8">
            <a:alphaModFix/>
          </a:blip>
          <a:srcRect t="787" b="787"/>
          <a:stretch/>
        </p:blipFill>
        <p:spPr>
          <a:xfrm>
            <a:off x="443263" y="1887025"/>
            <a:ext cx="2605924" cy="1354147"/>
          </a:xfrm>
          <a:prstGeom prst="rect">
            <a:avLst/>
          </a:prstGeom>
          <a:noFill/>
          <a:ln>
            <a:noFill/>
          </a:ln>
        </p:spPr>
      </p:pic>
      <p:pic>
        <p:nvPicPr>
          <p:cNvPr id="494" name="Google Shape;494;p44"/>
          <p:cNvPicPr preferRelativeResize="0"/>
          <p:nvPr/>
        </p:nvPicPr>
        <p:blipFill rotWithShape="1">
          <a:blip r:embed="rId9">
            <a:alphaModFix/>
          </a:blip>
          <a:srcRect t="228" b="228"/>
          <a:stretch/>
        </p:blipFill>
        <p:spPr>
          <a:xfrm>
            <a:off x="3269038" y="3375425"/>
            <a:ext cx="2605924" cy="1354149"/>
          </a:xfrm>
          <a:prstGeom prst="rect">
            <a:avLst/>
          </a:prstGeom>
          <a:noFill/>
          <a:ln>
            <a:noFill/>
          </a:ln>
        </p:spPr>
      </p:pic>
      <p:pic>
        <p:nvPicPr>
          <p:cNvPr id="495" name="Google Shape;495;p44"/>
          <p:cNvPicPr preferRelativeResize="0"/>
          <p:nvPr/>
        </p:nvPicPr>
        <p:blipFill rotWithShape="1">
          <a:blip r:embed="rId10">
            <a:alphaModFix/>
          </a:blip>
          <a:srcRect t="455" b="445"/>
          <a:stretch/>
        </p:blipFill>
        <p:spPr>
          <a:xfrm>
            <a:off x="6094823" y="3384520"/>
            <a:ext cx="2605924" cy="1360351"/>
          </a:xfrm>
          <a:prstGeom prst="rect">
            <a:avLst/>
          </a:prstGeom>
          <a:noFill/>
          <a:ln>
            <a:noFill/>
          </a:ln>
        </p:spPr>
      </p:pic>
      <p:pic>
        <p:nvPicPr>
          <p:cNvPr id="496" name="Google Shape;496;p44"/>
          <p:cNvPicPr preferRelativeResize="0"/>
          <p:nvPr/>
        </p:nvPicPr>
        <p:blipFill rotWithShape="1">
          <a:blip r:embed="rId11">
            <a:alphaModFix/>
          </a:blip>
          <a:srcRect t="787" b="787"/>
          <a:stretch/>
        </p:blipFill>
        <p:spPr>
          <a:xfrm>
            <a:off x="443263" y="3375425"/>
            <a:ext cx="2605924" cy="13541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00"/>
        <p:cNvGrpSpPr/>
        <p:nvPr/>
      </p:nvGrpSpPr>
      <p:grpSpPr>
        <a:xfrm>
          <a:off x="0" y="0"/>
          <a:ext cx="0" cy="0"/>
          <a:chOff x="0" y="0"/>
          <a:chExt cx="0" cy="0"/>
        </a:xfrm>
      </p:grpSpPr>
      <p:pic>
        <p:nvPicPr>
          <p:cNvPr id="501" name="Google Shape;501;p45"/>
          <p:cNvPicPr preferRelativeResize="0"/>
          <p:nvPr/>
        </p:nvPicPr>
        <p:blipFill rotWithShape="1">
          <a:blip r:embed="rId3">
            <a:alphaModFix/>
          </a:blip>
          <a:srcRect t="903" b="893"/>
          <a:stretch/>
        </p:blipFill>
        <p:spPr>
          <a:xfrm>
            <a:off x="3269038" y="398638"/>
            <a:ext cx="2605924" cy="1354151"/>
          </a:xfrm>
          <a:prstGeom prst="rect">
            <a:avLst/>
          </a:prstGeom>
          <a:noFill/>
          <a:ln>
            <a:noFill/>
          </a:ln>
        </p:spPr>
      </p:pic>
      <p:pic>
        <p:nvPicPr>
          <p:cNvPr id="502" name="Google Shape;502;p45"/>
          <p:cNvPicPr preferRelativeResize="0"/>
          <p:nvPr/>
        </p:nvPicPr>
        <p:blipFill>
          <a:blip r:embed="rId4">
            <a:alphaModFix/>
          </a:blip>
          <a:stretch>
            <a:fillRect/>
          </a:stretch>
        </p:blipFill>
        <p:spPr>
          <a:xfrm>
            <a:off x="6094823" y="407732"/>
            <a:ext cx="2605924" cy="1360354"/>
          </a:xfrm>
          <a:prstGeom prst="rect">
            <a:avLst/>
          </a:prstGeom>
          <a:noFill/>
          <a:ln>
            <a:noFill/>
          </a:ln>
        </p:spPr>
      </p:pic>
      <p:pic>
        <p:nvPicPr>
          <p:cNvPr id="503" name="Google Shape;503;p45"/>
          <p:cNvPicPr preferRelativeResize="0"/>
          <p:nvPr/>
        </p:nvPicPr>
        <p:blipFill rotWithShape="1">
          <a:blip r:embed="rId5">
            <a:alphaModFix/>
          </a:blip>
          <a:srcRect t="59" b="49"/>
          <a:stretch/>
        </p:blipFill>
        <p:spPr>
          <a:xfrm>
            <a:off x="443263" y="398638"/>
            <a:ext cx="2605924" cy="1354149"/>
          </a:xfrm>
          <a:prstGeom prst="rect">
            <a:avLst/>
          </a:prstGeom>
          <a:noFill/>
          <a:ln>
            <a:noFill/>
          </a:ln>
        </p:spPr>
      </p:pic>
      <p:pic>
        <p:nvPicPr>
          <p:cNvPr id="504" name="Google Shape;504;p45"/>
          <p:cNvPicPr preferRelativeResize="0"/>
          <p:nvPr/>
        </p:nvPicPr>
        <p:blipFill rotWithShape="1">
          <a:blip r:embed="rId6">
            <a:alphaModFix/>
          </a:blip>
          <a:srcRect t="680" b="680"/>
          <a:stretch/>
        </p:blipFill>
        <p:spPr>
          <a:xfrm>
            <a:off x="3269038" y="1887025"/>
            <a:ext cx="2605926" cy="1354147"/>
          </a:xfrm>
          <a:prstGeom prst="rect">
            <a:avLst/>
          </a:prstGeom>
          <a:noFill/>
          <a:ln>
            <a:noFill/>
          </a:ln>
        </p:spPr>
      </p:pic>
      <p:pic>
        <p:nvPicPr>
          <p:cNvPr id="505" name="Google Shape;505;p45"/>
          <p:cNvPicPr preferRelativeResize="0"/>
          <p:nvPr/>
        </p:nvPicPr>
        <p:blipFill rotWithShape="1">
          <a:blip r:embed="rId7">
            <a:alphaModFix/>
          </a:blip>
          <a:srcRect t="670" b="680"/>
          <a:stretch/>
        </p:blipFill>
        <p:spPr>
          <a:xfrm>
            <a:off x="6094823" y="1896120"/>
            <a:ext cx="2605924" cy="1360352"/>
          </a:xfrm>
          <a:prstGeom prst="rect">
            <a:avLst/>
          </a:prstGeom>
          <a:noFill/>
          <a:ln>
            <a:noFill/>
          </a:ln>
        </p:spPr>
      </p:pic>
      <p:pic>
        <p:nvPicPr>
          <p:cNvPr id="506" name="Google Shape;506;p45"/>
          <p:cNvPicPr preferRelativeResize="0"/>
          <p:nvPr/>
        </p:nvPicPr>
        <p:blipFill rotWithShape="1">
          <a:blip r:embed="rId8">
            <a:alphaModFix/>
          </a:blip>
          <a:srcRect t="758" b="768"/>
          <a:stretch/>
        </p:blipFill>
        <p:spPr>
          <a:xfrm>
            <a:off x="443263" y="1887025"/>
            <a:ext cx="2605926" cy="1354149"/>
          </a:xfrm>
          <a:prstGeom prst="rect">
            <a:avLst/>
          </a:prstGeom>
          <a:noFill/>
          <a:ln>
            <a:noFill/>
          </a:ln>
        </p:spPr>
      </p:pic>
      <p:pic>
        <p:nvPicPr>
          <p:cNvPr id="507" name="Google Shape;507;p45"/>
          <p:cNvPicPr preferRelativeResize="0"/>
          <p:nvPr/>
        </p:nvPicPr>
        <p:blipFill rotWithShape="1">
          <a:blip r:embed="rId9">
            <a:alphaModFix/>
          </a:blip>
          <a:srcRect t="787" b="787"/>
          <a:stretch/>
        </p:blipFill>
        <p:spPr>
          <a:xfrm>
            <a:off x="3269038" y="3375425"/>
            <a:ext cx="2605924" cy="1354147"/>
          </a:xfrm>
          <a:prstGeom prst="rect">
            <a:avLst/>
          </a:prstGeom>
          <a:noFill/>
          <a:ln>
            <a:noFill/>
          </a:ln>
        </p:spPr>
      </p:pic>
      <p:pic>
        <p:nvPicPr>
          <p:cNvPr id="508" name="Google Shape;508;p45"/>
          <p:cNvPicPr preferRelativeResize="0"/>
          <p:nvPr/>
        </p:nvPicPr>
        <p:blipFill rotWithShape="1">
          <a:blip r:embed="rId10">
            <a:alphaModFix/>
          </a:blip>
          <a:srcRect t="563" b="563"/>
          <a:stretch/>
        </p:blipFill>
        <p:spPr>
          <a:xfrm>
            <a:off x="6094823" y="3384520"/>
            <a:ext cx="2605924" cy="1360352"/>
          </a:xfrm>
          <a:prstGeom prst="rect">
            <a:avLst/>
          </a:prstGeom>
          <a:noFill/>
          <a:ln>
            <a:noFill/>
          </a:ln>
        </p:spPr>
      </p:pic>
      <p:pic>
        <p:nvPicPr>
          <p:cNvPr id="509" name="Google Shape;509;p45"/>
          <p:cNvPicPr preferRelativeResize="0"/>
          <p:nvPr/>
        </p:nvPicPr>
        <p:blipFill rotWithShape="1">
          <a:blip r:embed="rId11">
            <a:alphaModFix/>
          </a:blip>
          <a:srcRect t="563" b="573"/>
          <a:stretch/>
        </p:blipFill>
        <p:spPr>
          <a:xfrm>
            <a:off x="443263" y="3375425"/>
            <a:ext cx="2605924" cy="13541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r>
              <a:rPr lang="da"/>
              <a:t>Find studieordningen</a:t>
            </a:r>
          </a:p>
        </p:txBody>
      </p:sp>
      <p:sp>
        <p:nvSpPr>
          <p:cNvPr id="2" name="TextBox 1">
            <a:extLst>
              <a:ext uri="{FF2B5EF4-FFF2-40B4-BE49-F238E27FC236}">
                <a16:creationId xmlns:a16="http://schemas.microsoft.com/office/drawing/2014/main" id="{68458E1B-BB6E-EF4C-A747-4F01DAF6CA37}"/>
              </a:ext>
            </a:extLst>
          </p:cNvPr>
          <p:cNvSpPr txBox="1"/>
          <p:nvPr/>
        </p:nvSpPr>
        <p:spPr>
          <a:xfrm>
            <a:off x="1019432" y="1552317"/>
            <a:ext cx="751445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59065C94-FF17-40C1-E03A-098A51E5D7A6}"/>
              </a:ext>
            </a:extLst>
          </p:cNvPr>
          <p:cNvSpPr txBox="1"/>
          <p:nvPr/>
        </p:nvSpPr>
        <p:spPr>
          <a:xfrm>
            <a:off x="1079409" y="1833086"/>
            <a:ext cx="645045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hlinkClick r:id="rId3"/>
              </a:rPr>
              <a:t>kea.dk</a:t>
            </a:r>
          </a:p>
          <a:p>
            <a:endParaRPr lang="en-US" dirty="0"/>
          </a:p>
          <a:p>
            <a:r>
              <a:rPr lang="en-US" dirty="0">
                <a:hlinkClick r:id="rId4"/>
              </a:rPr>
              <a:t>1. </a:t>
            </a:r>
            <a:r>
              <a:rPr lang="en-US" dirty="0" err="1">
                <a:hlinkClick r:id="rId4"/>
              </a:rPr>
              <a:t>sem</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08"/>
        <p:cNvGrpSpPr/>
        <p:nvPr/>
      </p:nvGrpSpPr>
      <p:grpSpPr>
        <a:xfrm>
          <a:off x="0" y="0"/>
          <a:ext cx="0" cy="0"/>
          <a:chOff x="0" y="0"/>
          <a:chExt cx="0" cy="0"/>
        </a:xfrm>
      </p:grpSpPr>
      <p:sp>
        <p:nvSpPr>
          <p:cNvPr id="309" name="Google Shape;309;p18"/>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a"/>
              <a:t>Hvordan forstår du studieordningens  læringsmål?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a:t>1. semester prøven</a:t>
            </a:r>
            <a:endParaRPr/>
          </a:p>
        </p:txBody>
      </p:sp>
      <p:sp>
        <p:nvSpPr>
          <p:cNvPr id="315" name="Google Shape;315;p19"/>
          <p:cNvSpPr/>
          <p:nvPr/>
        </p:nvSpPr>
        <p:spPr>
          <a:xfrm>
            <a:off x="5553851" y="1561800"/>
            <a:ext cx="2984100" cy="1867500"/>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a" sz="1800"/>
              <a:t>UDPRØVNING</a:t>
            </a:r>
            <a:endParaRPr sz="1800"/>
          </a:p>
          <a:p>
            <a:pPr marL="0" lvl="0" indent="0" algn="l" rtl="0">
              <a:spcBef>
                <a:spcPts val="0"/>
              </a:spcBef>
              <a:spcAft>
                <a:spcPts val="0"/>
              </a:spcAft>
              <a:buNone/>
            </a:pPr>
            <a:r>
              <a:rPr lang="da" sz="1800"/>
              <a:t>- forståelse for teori, metode og redskaber</a:t>
            </a:r>
            <a:endParaRPr sz="1800"/>
          </a:p>
        </p:txBody>
      </p:sp>
      <p:sp>
        <p:nvSpPr>
          <p:cNvPr id="316" name="Google Shape;316;p19"/>
          <p:cNvSpPr/>
          <p:nvPr/>
        </p:nvSpPr>
        <p:spPr>
          <a:xfrm>
            <a:off x="3818819" y="1901700"/>
            <a:ext cx="1577700" cy="1187700"/>
          </a:xfrm>
          <a:prstGeom prst="right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a">
                <a:solidFill>
                  <a:srgbClr val="FFFFFF"/>
                </a:solidFill>
              </a:rPr>
              <a:t>Danner grundlag for</a:t>
            </a:r>
            <a:endParaRPr>
              <a:solidFill>
                <a:srgbClr val="FFFFFF"/>
              </a:solidFill>
            </a:endParaRPr>
          </a:p>
        </p:txBody>
      </p:sp>
      <p:sp>
        <p:nvSpPr>
          <p:cNvPr id="317" name="Google Shape;317;p19"/>
          <p:cNvSpPr/>
          <p:nvPr/>
        </p:nvSpPr>
        <p:spPr>
          <a:xfrm>
            <a:off x="606077" y="1561800"/>
            <a:ext cx="2984100" cy="1867500"/>
          </a:xfrm>
          <a:prstGeom prst="roundRect">
            <a:avLst>
              <a:gd name="adj" fmla="val 16667"/>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a" sz="1800">
                <a:latin typeface="Nunito"/>
                <a:ea typeface="Nunito"/>
                <a:cs typeface="Nunito"/>
                <a:sym typeface="Nunito"/>
              </a:rPr>
              <a:t>DIGITAL PORTFOLIO - med produkteksempler fra undervisningen </a:t>
            </a:r>
            <a:endParaRPr sz="1800">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
                                        </p:tgtEl>
                                        <p:attrNameLst>
                                          <p:attrName>style.visibility</p:attrName>
                                        </p:attrNameLst>
                                      </p:cBhvr>
                                      <p:to>
                                        <p:strVal val="visible"/>
                                      </p:to>
                                    </p:set>
                                    <p:animEffect transition="in" filter="fade">
                                      <p:cBhvr>
                                        <p:cTn id="7" dur="1000"/>
                                        <p:tgtEl>
                                          <p:spTgt spid="3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6"/>
                                        </p:tgtEl>
                                        <p:attrNameLst>
                                          <p:attrName>style.visibility</p:attrName>
                                        </p:attrNameLst>
                                      </p:cBhvr>
                                      <p:to>
                                        <p:strVal val="visible"/>
                                      </p:to>
                                    </p:set>
                                    <p:animEffect transition="in" filter="fade">
                                      <p:cBhvr>
                                        <p:cTn id="12" dur="1000"/>
                                        <p:tgtEl>
                                          <p:spTgt spid="3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5"/>
                                        </p:tgtEl>
                                        <p:attrNameLst>
                                          <p:attrName>style.visibility</p:attrName>
                                        </p:attrNameLst>
                                      </p:cBhvr>
                                      <p:to>
                                        <p:strVal val="visible"/>
                                      </p:to>
                                    </p:set>
                                    <p:animEffect transition="in" filter="fade">
                                      <p:cBhvr>
                                        <p:cTn id="17" dur="10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0"/>
          <p:cNvSpPr/>
          <p:nvPr/>
        </p:nvSpPr>
        <p:spPr>
          <a:xfrm rot="5400000">
            <a:off x="2205300" y="-718025"/>
            <a:ext cx="5227500" cy="4666500"/>
          </a:xfrm>
          <a:prstGeom prst="bracePair">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23" name="Google Shape;323;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a:t>1. semester prøven</a:t>
            </a:r>
            <a:endParaRPr/>
          </a:p>
        </p:txBody>
      </p:sp>
      <p:sp>
        <p:nvSpPr>
          <p:cNvPr id="324" name="Google Shape;324;p20"/>
          <p:cNvSpPr/>
          <p:nvPr/>
        </p:nvSpPr>
        <p:spPr>
          <a:xfrm>
            <a:off x="606177" y="1561800"/>
            <a:ext cx="2984100" cy="18675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a" sz="1800">
                <a:solidFill>
                  <a:srgbClr val="FFFFFF"/>
                </a:solidFill>
                <a:latin typeface="Nunito"/>
                <a:ea typeface="Nunito"/>
                <a:cs typeface="Nunito"/>
                <a:sym typeface="Nunito"/>
              </a:rPr>
              <a:t>PORTFOLIO WEBSITE </a:t>
            </a:r>
            <a:endParaRPr sz="1800">
              <a:solidFill>
                <a:srgbClr val="FFFFFF"/>
              </a:solidFill>
              <a:latin typeface="Nunito"/>
              <a:ea typeface="Nunito"/>
              <a:cs typeface="Nunito"/>
              <a:sym typeface="Nunito"/>
            </a:endParaRPr>
          </a:p>
        </p:txBody>
      </p:sp>
      <p:sp>
        <p:nvSpPr>
          <p:cNvPr id="325" name="Google Shape;325;p20"/>
          <p:cNvSpPr/>
          <p:nvPr/>
        </p:nvSpPr>
        <p:spPr>
          <a:xfrm>
            <a:off x="5553851" y="1561800"/>
            <a:ext cx="2984100" cy="1867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a" sz="1800">
                <a:solidFill>
                  <a:srgbClr val="FFFFFF"/>
                </a:solidFill>
              </a:rPr>
              <a:t>MUNDTLIG EKSAMEN</a:t>
            </a:r>
            <a:endParaRPr sz="1800">
              <a:solidFill>
                <a:srgbClr val="FFFFFF"/>
              </a:solidFill>
            </a:endParaRPr>
          </a:p>
          <a:p>
            <a:pPr marL="0" lvl="0" indent="0" algn="ctr" rtl="0">
              <a:spcBef>
                <a:spcPts val="0"/>
              </a:spcBef>
              <a:spcAft>
                <a:spcPts val="0"/>
              </a:spcAft>
              <a:buNone/>
            </a:pPr>
            <a:r>
              <a:rPr lang="da" sz="1800">
                <a:solidFill>
                  <a:srgbClr val="FFFFFF"/>
                </a:solidFill>
              </a:rPr>
              <a:t>Præsentation</a:t>
            </a:r>
            <a:endParaRPr sz="1800">
              <a:solidFill>
                <a:srgbClr val="FFFFFF"/>
              </a:solidFill>
            </a:endParaRPr>
          </a:p>
          <a:p>
            <a:pPr marL="0" lvl="0" indent="0" algn="ctr" rtl="0">
              <a:spcBef>
                <a:spcPts val="0"/>
              </a:spcBef>
              <a:spcAft>
                <a:spcPts val="0"/>
              </a:spcAft>
              <a:buNone/>
            </a:pPr>
            <a:r>
              <a:rPr lang="da" sz="1800">
                <a:solidFill>
                  <a:srgbClr val="FFFFFF"/>
                </a:solidFill>
              </a:rPr>
              <a:t>Eksamination</a:t>
            </a:r>
            <a:endParaRPr sz="1800">
              <a:solidFill>
                <a:srgbClr val="FFFFFF"/>
              </a:solidFill>
            </a:endParaRPr>
          </a:p>
        </p:txBody>
      </p:sp>
      <p:sp>
        <p:nvSpPr>
          <p:cNvPr id="326" name="Google Shape;326;p20"/>
          <p:cNvSpPr/>
          <p:nvPr/>
        </p:nvSpPr>
        <p:spPr>
          <a:xfrm>
            <a:off x="3818794" y="1901700"/>
            <a:ext cx="1577700" cy="1187700"/>
          </a:xfrm>
          <a:prstGeom prst="right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a">
                <a:solidFill>
                  <a:srgbClr val="FFFFFF"/>
                </a:solidFill>
              </a:rPr>
              <a:t>Danner grundlag for</a:t>
            </a:r>
            <a:endParaRPr>
              <a:solidFill>
                <a:srgbClr val="FFFFFF"/>
              </a:solidFill>
            </a:endParaRPr>
          </a:p>
        </p:txBody>
      </p:sp>
      <p:sp>
        <p:nvSpPr>
          <p:cNvPr id="327" name="Google Shape;327;p20"/>
          <p:cNvSpPr txBox="1"/>
          <p:nvPr/>
        </p:nvSpPr>
        <p:spPr>
          <a:xfrm>
            <a:off x="3976650" y="4271700"/>
            <a:ext cx="1684800" cy="4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a" b="1">
                <a:solidFill>
                  <a:schemeClr val="accent1"/>
                </a:solidFill>
                <a:latin typeface="Nunito"/>
                <a:ea typeface="Nunito"/>
                <a:cs typeface="Nunito"/>
                <a:sym typeface="Nunito"/>
              </a:rPr>
              <a:t>Samlet vurdering</a:t>
            </a:r>
            <a:endParaRPr b="1">
              <a:solidFill>
                <a:schemeClr val="accent1"/>
              </a:solidFill>
              <a:latin typeface="Nunito"/>
              <a:ea typeface="Nunito"/>
              <a:cs typeface="Nunito"/>
              <a:sym typeface="Nunito"/>
            </a:endParaRPr>
          </a:p>
        </p:txBody>
      </p:sp>
      <p:sp>
        <p:nvSpPr>
          <p:cNvPr id="328" name="Google Shape;328;p20"/>
          <p:cNvSpPr/>
          <p:nvPr/>
        </p:nvSpPr>
        <p:spPr>
          <a:xfrm>
            <a:off x="606177" y="1561800"/>
            <a:ext cx="2984100" cy="1867500"/>
          </a:xfrm>
          <a:prstGeom prst="roundRect">
            <a:avLst>
              <a:gd name="adj" fmla="val 16667"/>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a" sz="1800">
                <a:solidFill>
                  <a:srgbClr val="FFFFFF"/>
                </a:solidFill>
                <a:latin typeface="Nunito"/>
                <a:ea typeface="Nunito"/>
                <a:cs typeface="Nunito"/>
                <a:sym typeface="Nunito"/>
              </a:rPr>
              <a:t>PORTFOLIO WEBSITE </a:t>
            </a:r>
            <a:endParaRPr sz="1800">
              <a:solidFill>
                <a:srgbClr val="FFFFFF"/>
              </a:solidFill>
              <a:latin typeface="Nunito"/>
              <a:ea typeface="Nunito"/>
              <a:cs typeface="Nunito"/>
              <a:sym typeface="Nunito"/>
            </a:endParaRPr>
          </a:p>
        </p:txBody>
      </p:sp>
      <p:sp>
        <p:nvSpPr>
          <p:cNvPr id="329" name="Google Shape;329;p20"/>
          <p:cNvSpPr/>
          <p:nvPr/>
        </p:nvSpPr>
        <p:spPr>
          <a:xfrm>
            <a:off x="5553852" y="1561800"/>
            <a:ext cx="2984100" cy="1867500"/>
          </a:xfrm>
          <a:prstGeom prst="roundRect">
            <a:avLst>
              <a:gd name="adj" fmla="val 16667"/>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rgbClr val="FFFFFF"/>
              </a:solidFill>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fade">
                                      <p:cBhvr>
                                        <p:cTn id="7" dur="1000"/>
                                        <p:tgtEl>
                                          <p:spTgt spid="322"/>
                                        </p:tgtEl>
                                      </p:cBhvr>
                                    </p:animEffect>
                                  </p:childTnLst>
                                </p:cTn>
                              </p:par>
                              <p:par>
                                <p:cTn id="8" presetID="10" presetClass="entr" presetSubtype="0" fill="hold" nodeType="withEffect">
                                  <p:stCondLst>
                                    <p:cond delay="0"/>
                                  </p:stCondLst>
                                  <p:childTnLst>
                                    <p:set>
                                      <p:cBhvr>
                                        <p:cTn id="9" dur="1" fill="hold">
                                          <p:stCondLst>
                                            <p:cond delay="0"/>
                                          </p:stCondLst>
                                        </p:cTn>
                                        <p:tgtEl>
                                          <p:spTgt spid="327"/>
                                        </p:tgtEl>
                                        <p:attrNameLst>
                                          <p:attrName>style.visibility</p:attrName>
                                        </p:attrNameLst>
                                      </p:cBhvr>
                                      <p:to>
                                        <p:strVal val="visible"/>
                                      </p:to>
                                    </p:set>
                                    <p:animEffect transition="in" filter="fade">
                                      <p:cBhvr>
                                        <p:cTn id="10" dur="1000"/>
                                        <p:tgtEl>
                                          <p:spTgt spid="3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8"/>
                                        </p:tgtEl>
                                        <p:attrNameLst>
                                          <p:attrName>style.visibility</p:attrName>
                                        </p:attrNameLst>
                                      </p:cBhvr>
                                      <p:to>
                                        <p:strVal val="visible"/>
                                      </p:to>
                                    </p:set>
                                    <p:animEffect transition="in" filter="fade">
                                      <p:cBhvr>
                                        <p:cTn id="15" dur="500"/>
                                        <p:tgtEl>
                                          <p:spTgt spid="3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9"/>
                                        </p:tgtEl>
                                        <p:attrNameLst>
                                          <p:attrName>style.visibility</p:attrName>
                                        </p:attrNameLst>
                                      </p:cBhvr>
                                      <p:to>
                                        <p:strVal val="visible"/>
                                      </p:to>
                                    </p:set>
                                    <p:animEffect transition="in" filter="fade">
                                      <p:cBhvr>
                                        <p:cTn id="20" dur="10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a:t>Hvad har du lært?</a:t>
            </a:r>
            <a:endParaRPr/>
          </a:p>
        </p:txBody>
      </p:sp>
      <p:sp>
        <p:nvSpPr>
          <p:cNvPr id="335" name="Google Shape;335;p21"/>
          <p:cNvSpPr/>
          <p:nvPr/>
        </p:nvSpPr>
        <p:spPr>
          <a:xfrm>
            <a:off x="3164550" y="1684875"/>
            <a:ext cx="2457300" cy="2810700"/>
          </a:xfrm>
          <a:prstGeom prst="rightArrow">
            <a:avLst>
              <a:gd name="adj1" fmla="val 50000"/>
              <a:gd name="adj2" fmla="val 4825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a">
                <a:solidFill>
                  <a:srgbClr val="FFFFFF"/>
                </a:solidFill>
              </a:rPr>
              <a:t>       Forelæsning</a:t>
            </a:r>
            <a:endParaRPr>
              <a:solidFill>
                <a:srgbClr val="FFFFFF"/>
              </a:solidFill>
            </a:endParaRPr>
          </a:p>
          <a:p>
            <a:pPr marL="0" lvl="0" indent="0" algn="l" rtl="0">
              <a:spcBef>
                <a:spcPts val="0"/>
              </a:spcBef>
              <a:spcAft>
                <a:spcPts val="0"/>
              </a:spcAft>
              <a:buNone/>
            </a:pPr>
            <a:r>
              <a:rPr lang="da">
                <a:solidFill>
                  <a:srgbClr val="FFFFFF"/>
                </a:solidFill>
              </a:rPr>
              <a:t>       Øvelser/opgaver</a:t>
            </a:r>
            <a:endParaRPr>
              <a:solidFill>
                <a:srgbClr val="FFFFFF"/>
              </a:solidFill>
            </a:endParaRPr>
          </a:p>
          <a:p>
            <a:pPr marL="0" lvl="0" indent="0" algn="l" rtl="0">
              <a:spcBef>
                <a:spcPts val="0"/>
              </a:spcBef>
              <a:spcAft>
                <a:spcPts val="0"/>
              </a:spcAft>
              <a:buNone/>
            </a:pPr>
            <a:r>
              <a:rPr lang="da">
                <a:solidFill>
                  <a:srgbClr val="FFFFFF"/>
                </a:solidFill>
              </a:rPr>
              <a:t>       Gruppearbejde</a:t>
            </a:r>
            <a:endParaRPr>
              <a:solidFill>
                <a:srgbClr val="FFFFFF"/>
              </a:solidFill>
            </a:endParaRPr>
          </a:p>
          <a:p>
            <a:pPr marL="0" lvl="0" indent="0" algn="l" rtl="0">
              <a:spcBef>
                <a:spcPts val="0"/>
              </a:spcBef>
              <a:spcAft>
                <a:spcPts val="0"/>
              </a:spcAft>
              <a:buNone/>
            </a:pPr>
            <a:r>
              <a:rPr lang="da">
                <a:solidFill>
                  <a:srgbClr val="FFFFFF"/>
                </a:solidFill>
              </a:rPr>
              <a:t>       Vejledning</a:t>
            </a:r>
            <a:endParaRPr>
              <a:solidFill>
                <a:srgbClr val="FFFFFF"/>
              </a:solidFill>
            </a:endParaRPr>
          </a:p>
        </p:txBody>
      </p:sp>
      <p:sp>
        <p:nvSpPr>
          <p:cNvPr id="336" name="Google Shape;336;p21"/>
          <p:cNvSpPr/>
          <p:nvPr/>
        </p:nvSpPr>
        <p:spPr>
          <a:xfrm>
            <a:off x="313450" y="1516575"/>
            <a:ext cx="3147300" cy="314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a" sz="2400" b="1">
                <a:solidFill>
                  <a:srgbClr val="FFFFFF"/>
                </a:solidFill>
                <a:latin typeface="Nunito"/>
                <a:ea typeface="Nunito"/>
                <a:cs typeface="Nunito"/>
                <a:sym typeface="Nunito"/>
              </a:rPr>
              <a:t>Undervisning</a:t>
            </a:r>
            <a:endParaRPr sz="2400" b="1">
              <a:solidFill>
                <a:srgbClr val="FFFFFF"/>
              </a:solidFill>
              <a:latin typeface="Nunito"/>
              <a:ea typeface="Nunito"/>
              <a:cs typeface="Nunito"/>
              <a:sym typeface="Nunito"/>
            </a:endParaRPr>
          </a:p>
          <a:p>
            <a:pPr marL="457200" lvl="0" indent="-342900" algn="l" rtl="0">
              <a:lnSpc>
                <a:spcPct val="115000"/>
              </a:lnSpc>
              <a:spcBef>
                <a:spcPts val="1600"/>
              </a:spcBef>
              <a:spcAft>
                <a:spcPts val="0"/>
              </a:spcAft>
              <a:buClr>
                <a:srgbClr val="FFFFFF"/>
              </a:buClr>
              <a:buSzPts val="1800"/>
              <a:buFont typeface="Nunito"/>
              <a:buChar char="●"/>
            </a:pPr>
            <a:r>
              <a:rPr lang="da" sz="1800">
                <a:solidFill>
                  <a:srgbClr val="FFFFFF"/>
                </a:solidFill>
                <a:latin typeface="Nunito"/>
                <a:ea typeface="Nunito"/>
                <a:cs typeface="Nunito"/>
                <a:sym typeface="Nunito"/>
              </a:rPr>
              <a:t>Teori</a:t>
            </a:r>
            <a:endParaRPr sz="1800">
              <a:solidFill>
                <a:srgbClr val="FFFFFF"/>
              </a:solidFill>
              <a:latin typeface="Nunito"/>
              <a:ea typeface="Nunito"/>
              <a:cs typeface="Nunito"/>
              <a:sym typeface="Nunito"/>
            </a:endParaRPr>
          </a:p>
          <a:p>
            <a:pPr marL="457200" lvl="0" indent="-342900" algn="l" rtl="0">
              <a:lnSpc>
                <a:spcPct val="115000"/>
              </a:lnSpc>
              <a:spcBef>
                <a:spcPts val="0"/>
              </a:spcBef>
              <a:spcAft>
                <a:spcPts val="0"/>
              </a:spcAft>
              <a:buClr>
                <a:srgbClr val="FFFFFF"/>
              </a:buClr>
              <a:buSzPts val="1800"/>
              <a:buFont typeface="Nunito"/>
              <a:buChar char="●"/>
            </a:pPr>
            <a:r>
              <a:rPr lang="da" sz="1800">
                <a:solidFill>
                  <a:srgbClr val="FFFFFF"/>
                </a:solidFill>
                <a:latin typeface="Nunito"/>
                <a:ea typeface="Nunito"/>
                <a:cs typeface="Nunito"/>
                <a:sym typeface="Nunito"/>
              </a:rPr>
              <a:t>Metoder</a:t>
            </a:r>
            <a:endParaRPr sz="1800">
              <a:solidFill>
                <a:srgbClr val="FFFFFF"/>
              </a:solidFill>
              <a:latin typeface="Nunito"/>
              <a:ea typeface="Nunito"/>
              <a:cs typeface="Nunito"/>
              <a:sym typeface="Nunito"/>
            </a:endParaRPr>
          </a:p>
          <a:p>
            <a:pPr marL="457200" lvl="0" indent="-342900" algn="l" rtl="0">
              <a:lnSpc>
                <a:spcPct val="115000"/>
              </a:lnSpc>
              <a:spcBef>
                <a:spcPts val="0"/>
              </a:spcBef>
              <a:spcAft>
                <a:spcPts val="0"/>
              </a:spcAft>
              <a:buClr>
                <a:srgbClr val="FFFFFF"/>
              </a:buClr>
              <a:buSzPts val="1800"/>
              <a:buFont typeface="Nunito"/>
              <a:buChar char="●"/>
            </a:pPr>
            <a:r>
              <a:rPr lang="da" sz="1800">
                <a:solidFill>
                  <a:srgbClr val="FFFFFF"/>
                </a:solidFill>
                <a:latin typeface="Nunito"/>
                <a:ea typeface="Nunito"/>
                <a:cs typeface="Nunito"/>
                <a:sym typeface="Nunito"/>
              </a:rPr>
              <a:t>Redskaber</a:t>
            </a:r>
            <a:endParaRPr>
              <a:solidFill>
                <a:srgbClr val="FFFFFF"/>
              </a:solidFill>
            </a:endParaRPr>
          </a:p>
        </p:txBody>
      </p:sp>
      <p:sp>
        <p:nvSpPr>
          <p:cNvPr id="337" name="Google Shape;337;p21"/>
          <p:cNvSpPr/>
          <p:nvPr/>
        </p:nvSpPr>
        <p:spPr>
          <a:xfrm>
            <a:off x="5670550" y="1516575"/>
            <a:ext cx="3147300" cy="3147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1800" b="1">
              <a:solidFill>
                <a:srgbClr val="FFFFFF"/>
              </a:solidFill>
              <a:latin typeface="Nunito"/>
              <a:ea typeface="Nunito"/>
              <a:cs typeface="Nunito"/>
              <a:sym typeface="Nunito"/>
            </a:endParaRPr>
          </a:p>
          <a:p>
            <a:pPr marL="0" lvl="0" indent="0" algn="ctr" rtl="0">
              <a:lnSpc>
                <a:spcPct val="115000"/>
              </a:lnSpc>
              <a:spcBef>
                <a:spcPts val="1600"/>
              </a:spcBef>
              <a:spcAft>
                <a:spcPts val="0"/>
              </a:spcAft>
              <a:buNone/>
            </a:pPr>
            <a:r>
              <a:rPr lang="da" sz="2400" b="1">
                <a:solidFill>
                  <a:srgbClr val="FFFFFF"/>
                </a:solidFill>
                <a:latin typeface="Nunito"/>
                <a:ea typeface="Nunito"/>
                <a:cs typeface="Nunito"/>
                <a:sym typeface="Nunito"/>
              </a:rPr>
              <a:t>Læring</a:t>
            </a:r>
            <a:endParaRPr sz="2400" b="1">
              <a:solidFill>
                <a:srgbClr val="FFFFFF"/>
              </a:solidFill>
              <a:latin typeface="Nunito"/>
              <a:ea typeface="Nunito"/>
              <a:cs typeface="Nunito"/>
              <a:sym typeface="Nunito"/>
            </a:endParaRPr>
          </a:p>
          <a:p>
            <a:pPr marL="457200" lvl="0" indent="-342900" algn="l" rtl="0">
              <a:lnSpc>
                <a:spcPct val="115000"/>
              </a:lnSpc>
              <a:spcBef>
                <a:spcPts val="1600"/>
              </a:spcBef>
              <a:spcAft>
                <a:spcPts val="0"/>
              </a:spcAft>
              <a:buClr>
                <a:srgbClr val="FFFFFF"/>
              </a:buClr>
              <a:buSzPts val="1800"/>
              <a:buFont typeface="Nunito"/>
              <a:buChar char="●"/>
            </a:pPr>
            <a:r>
              <a:rPr lang="da" sz="1800">
                <a:solidFill>
                  <a:srgbClr val="FFFFFF"/>
                </a:solidFill>
                <a:latin typeface="Nunito"/>
                <a:ea typeface="Nunito"/>
                <a:cs typeface="Nunito"/>
                <a:sym typeface="Nunito"/>
              </a:rPr>
              <a:t>Viden	</a:t>
            </a:r>
            <a:endParaRPr sz="1800">
              <a:solidFill>
                <a:srgbClr val="FFFFFF"/>
              </a:solidFill>
              <a:latin typeface="Nunito"/>
              <a:ea typeface="Nunito"/>
              <a:cs typeface="Nunito"/>
              <a:sym typeface="Nunito"/>
            </a:endParaRPr>
          </a:p>
          <a:p>
            <a:pPr marL="457200" lvl="0" indent="-342900" algn="l" rtl="0">
              <a:lnSpc>
                <a:spcPct val="115000"/>
              </a:lnSpc>
              <a:spcBef>
                <a:spcPts val="0"/>
              </a:spcBef>
              <a:spcAft>
                <a:spcPts val="0"/>
              </a:spcAft>
              <a:buClr>
                <a:srgbClr val="FFFFFF"/>
              </a:buClr>
              <a:buSzPts val="1800"/>
              <a:buFont typeface="Nunito"/>
              <a:buChar char="●"/>
            </a:pPr>
            <a:r>
              <a:rPr lang="da" sz="1800">
                <a:solidFill>
                  <a:srgbClr val="FFFFFF"/>
                </a:solidFill>
                <a:latin typeface="Nunito"/>
                <a:ea typeface="Nunito"/>
                <a:cs typeface="Nunito"/>
                <a:sym typeface="Nunito"/>
              </a:rPr>
              <a:t>Færdigheder</a:t>
            </a:r>
            <a:endParaRPr sz="1800">
              <a:solidFill>
                <a:srgbClr val="FFFFFF"/>
              </a:solidFill>
              <a:latin typeface="Nunito"/>
              <a:ea typeface="Nunito"/>
              <a:cs typeface="Nunito"/>
              <a:sym typeface="Nunito"/>
            </a:endParaRPr>
          </a:p>
          <a:p>
            <a:pPr marL="457200" lvl="0" indent="-342900" algn="l" rtl="0">
              <a:lnSpc>
                <a:spcPct val="115000"/>
              </a:lnSpc>
              <a:spcBef>
                <a:spcPts val="0"/>
              </a:spcBef>
              <a:spcAft>
                <a:spcPts val="0"/>
              </a:spcAft>
              <a:buClr>
                <a:srgbClr val="FFFFFF"/>
              </a:buClr>
              <a:buSzPts val="1800"/>
              <a:buFont typeface="Nunito"/>
              <a:buChar char="●"/>
            </a:pPr>
            <a:r>
              <a:rPr lang="da" sz="1800">
                <a:solidFill>
                  <a:srgbClr val="FFFFFF"/>
                </a:solidFill>
                <a:latin typeface="Nunito"/>
                <a:ea typeface="Nunito"/>
                <a:cs typeface="Nunito"/>
                <a:sym typeface="Nunito"/>
              </a:rPr>
              <a:t>Kompetencer</a:t>
            </a:r>
            <a:endParaRPr sz="1800">
              <a:solidFill>
                <a:srgbClr val="FFFFFF"/>
              </a:solidFill>
              <a:latin typeface="Nunito"/>
              <a:ea typeface="Nunito"/>
              <a:cs typeface="Nunito"/>
              <a:sym typeface="Nunito"/>
            </a:endParaRPr>
          </a:p>
          <a:p>
            <a:pPr marL="457200" lvl="0" indent="0" algn="l" rtl="0">
              <a:lnSpc>
                <a:spcPct val="115000"/>
              </a:lnSpc>
              <a:spcBef>
                <a:spcPts val="1600"/>
              </a:spcBef>
              <a:spcAft>
                <a:spcPts val="1600"/>
              </a:spcAft>
              <a:buNone/>
            </a:pP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6"/>
                                        </p:tgtEl>
                                        <p:attrNameLst>
                                          <p:attrName>style.visibility</p:attrName>
                                        </p:attrNameLst>
                                      </p:cBhvr>
                                      <p:to>
                                        <p:strVal val="visible"/>
                                      </p:to>
                                    </p:set>
                                    <p:animEffect transition="in" filter="fade">
                                      <p:cBhvr>
                                        <p:cTn id="7" dur="10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5"/>
                                        </p:tgtEl>
                                        <p:attrNameLst>
                                          <p:attrName>style.visibility</p:attrName>
                                        </p:attrNameLst>
                                      </p:cBhvr>
                                      <p:to>
                                        <p:strVal val="visible"/>
                                      </p:to>
                                    </p:set>
                                    <p:animEffect transition="in" filter="fade">
                                      <p:cBhvr>
                                        <p:cTn id="12" dur="1000"/>
                                        <p:tgtEl>
                                          <p:spTgt spid="3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7"/>
                                        </p:tgtEl>
                                        <p:attrNameLst>
                                          <p:attrName>style.visibility</p:attrName>
                                        </p:attrNameLst>
                                      </p:cBhvr>
                                      <p:to>
                                        <p:strVal val="visible"/>
                                      </p:to>
                                    </p:set>
                                    <p:animEffect transition="in" filter="fade">
                                      <p:cBhvr>
                                        <p:cTn id="17" dur="10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a:t>Eksempler på læringsmål</a:t>
            </a:r>
            <a:endParaRPr sz="1800"/>
          </a:p>
        </p:txBody>
      </p:sp>
      <p:sp>
        <p:nvSpPr>
          <p:cNvPr id="343" name="Google Shape;343;p22"/>
          <p:cNvSpPr txBox="1">
            <a:spLocks noGrp="1"/>
          </p:cNvSpPr>
          <p:nvPr>
            <p:ph type="body" idx="1"/>
          </p:nvPr>
        </p:nvSpPr>
        <p:spPr>
          <a:xfrm>
            <a:off x="1303800" y="14566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sz="1200" b="1" dirty="0"/>
              <a:t>Viden</a:t>
            </a:r>
            <a:endParaRPr sz="1200" dirty="0"/>
          </a:p>
          <a:p>
            <a:pPr>
              <a:buSzPts val="1200"/>
            </a:pPr>
            <a:r>
              <a:rPr lang="da-DK" sz="1200" dirty="0"/>
              <a:t>forståelse af basale udviklingsmetoder og -modeller, der anvendes i erhvervet</a:t>
            </a:r>
          </a:p>
          <a:p>
            <a:pPr>
              <a:buSzPts val="1200"/>
            </a:pPr>
            <a:r>
              <a:rPr lang="da-DK" sz="1200" dirty="0"/>
              <a:t>udviklingsbaseret viden om erhvervets anvendte digitale udvekslingsformater</a:t>
            </a:r>
            <a:endParaRPr sz="1200" dirty="0"/>
          </a:p>
          <a:p>
            <a:pPr marL="0" lvl="0" indent="0" algn="l" rtl="0">
              <a:spcBef>
                <a:spcPts val="0"/>
              </a:spcBef>
              <a:spcAft>
                <a:spcPts val="0"/>
              </a:spcAft>
              <a:buNone/>
            </a:pPr>
            <a:r>
              <a:rPr lang="da" sz="1200" b="1" dirty="0"/>
              <a:t>Færdighed</a:t>
            </a:r>
            <a:endParaRPr sz="1200" dirty="0"/>
          </a:p>
          <a:p>
            <a:pPr>
              <a:buSzPts val="1200"/>
            </a:pPr>
            <a:r>
              <a:rPr lang="da-DK" sz="1200" dirty="0"/>
              <a:t>anvende praksisnære metoder og værktøjer til varetagelse af designprocesser</a:t>
            </a:r>
          </a:p>
          <a:p>
            <a:pPr>
              <a:buSzPts val="1200"/>
            </a:pPr>
            <a:r>
              <a:rPr lang="da-DK" sz="1200" dirty="0"/>
              <a:t>anvende centrale principper, teorier og metoder til design af brugergrænseflader med afsæt i et oplæg</a:t>
            </a:r>
          </a:p>
          <a:p>
            <a:pPr marL="0" indent="0">
              <a:buNone/>
            </a:pPr>
            <a:r>
              <a:rPr lang="da" sz="1200" b="1" dirty="0"/>
              <a:t>Kompetence</a:t>
            </a:r>
            <a:endParaRPr sz="1200" b="1" dirty="0"/>
          </a:p>
          <a:p>
            <a:pPr>
              <a:buSzPts val="1200"/>
            </a:pPr>
            <a:r>
              <a:rPr lang="da-DK" sz="1200" dirty="0"/>
              <a:t>håndtere grundlæggende udvikling og produktion af brugergrænseflader, brugeroplevelser og indhold med afsæt i et givet oplæg</a:t>
            </a:r>
          </a:p>
          <a:p>
            <a:pPr>
              <a:buSzPts val="1200"/>
            </a:pPr>
            <a:r>
              <a:rPr lang="da-DK" sz="1200" dirty="0"/>
              <a:t>varetage praksisnære tværfaglige arbejdsprocesser med en systematisk tilgang</a:t>
            </a:r>
            <a:endParaRPr sz="1200" dirty="0"/>
          </a:p>
        </p:txBody>
      </p:sp>
      <p:sp>
        <p:nvSpPr>
          <p:cNvPr id="344" name="Google Shape;344;p22"/>
          <p:cNvSpPr txBox="1"/>
          <p:nvPr/>
        </p:nvSpPr>
        <p:spPr>
          <a:xfrm>
            <a:off x="1303800" y="4777200"/>
            <a:ext cx="7030500" cy="290100"/>
          </a:xfrm>
          <a:prstGeom prst="rect">
            <a:avLst/>
          </a:prstGeom>
          <a:noFill/>
          <a:ln>
            <a:noFill/>
          </a:ln>
        </p:spPr>
        <p:txBody>
          <a:bodyPr spcFirstLastPara="1" wrap="square" lIns="91425" tIns="91425" rIns="91425" bIns="91425" anchor="t" anchorCtr="0">
            <a:noAutofit/>
          </a:bodyPr>
          <a:lstStyle/>
          <a:p>
            <a:r>
              <a:rPr lang="da-DK" sz="900" u="sng" dirty="0">
                <a:solidFill>
                  <a:schemeClr val="accent1"/>
                </a:solidFill>
                <a:latin typeface="Nunito"/>
                <a:ea typeface="Nunito"/>
                <a:cs typeface="Nunito"/>
                <a:sym typeface="Nunito"/>
                <a:hlinkClick r:id="rId3"/>
              </a:rPr>
              <a:t>https://katalog.kea.dk/course/3273111/2024-2025</a:t>
            </a:r>
            <a:r>
              <a:rPr lang="da" sz="900" dirty="0">
                <a:solidFill>
                  <a:schemeClr val="accent1"/>
                </a:solidFill>
                <a:latin typeface="Nunito"/>
                <a:ea typeface="Nunito"/>
                <a:cs typeface="Nunito"/>
                <a:sym typeface="Nunito"/>
              </a:rPr>
              <a:t> </a:t>
            </a:r>
            <a:endParaRPr sz="900" dirty="0">
              <a:solidFill>
                <a:schemeClr val="accent1"/>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a:t>Temabeskrivelsen</a:t>
            </a:r>
            <a:endParaRPr/>
          </a:p>
        </p:txBody>
      </p:sp>
      <p:sp>
        <p:nvSpPr>
          <p:cNvPr id="353" name="Google Shape;353;p23"/>
          <p:cNvSpPr txBox="1">
            <a:spLocks noGrp="1"/>
          </p:cNvSpPr>
          <p:nvPr>
            <p:ph type="body" idx="1"/>
          </p:nvPr>
        </p:nvSpPr>
        <p:spPr>
          <a:xfrm>
            <a:off x="1303800" y="1456650"/>
            <a:ext cx="3430500" cy="28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sz="1200"/>
              <a:t>Læringsmålene fra studieordningen er skrevet på en måde som gør, at det kan være svært at overføre på det man reelt lærer på uddannelsen.</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da" sz="1200"/>
              <a:t>Temabeskrivelsen er nøglen til at forstå studieordningens læringsmål.</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da" sz="1200"/>
              <a:t>I temabeskrivelsen har underviserne oversat studieordningens læringsmål til konkret undervisning og beskrevet hvad det forventes at man lærer på det pågældende tema.</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p:txBody>
      </p:sp>
      <p:pic>
        <p:nvPicPr>
          <p:cNvPr id="354" name="Google Shape;354;p23"/>
          <p:cNvPicPr preferRelativeResize="0"/>
          <p:nvPr/>
        </p:nvPicPr>
        <p:blipFill rotWithShape="1">
          <a:blip r:embed="rId3">
            <a:alphaModFix/>
          </a:blip>
          <a:srcRect l="1876" r="1867"/>
          <a:stretch/>
        </p:blipFill>
        <p:spPr>
          <a:xfrm rot="1159999">
            <a:off x="4969510" y="1538005"/>
            <a:ext cx="3298777" cy="4454515"/>
          </a:xfrm>
          <a:prstGeom prst="rect">
            <a:avLst/>
          </a:prstGeom>
          <a:noFill/>
          <a:ln w="9525" cap="flat" cmpd="sng">
            <a:solidFill>
              <a:srgbClr val="B7B7B7"/>
            </a:solidFill>
            <a:prstDash val="solid"/>
            <a:round/>
            <a:headEnd type="none" w="sm" len="sm"/>
            <a:tailEnd type="none" w="sm" len="sm"/>
          </a:ln>
          <a:effectLst>
            <a:outerShdw blurRad="257175" dist="171450" dir="20760000" algn="bl" rotWithShape="0">
              <a:srgbClr val="000000">
                <a:alpha val="20000"/>
              </a:srgbClr>
            </a:outerShdw>
          </a:effectLst>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0B720D754B4B4FAD5F66A03E662690" ma:contentTypeVersion="4" ma:contentTypeDescription="Create a new document." ma:contentTypeScope="" ma:versionID="cb4133009aa0e40c64c9970c1aec9e32">
  <xsd:schema xmlns:xsd="http://www.w3.org/2001/XMLSchema" xmlns:xs="http://www.w3.org/2001/XMLSchema" xmlns:p="http://schemas.microsoft.com/office/2006/metadata/properties" xmlns:ns2="6a5197b3-b438-4ee2-907e-2b0fcea0915e" targetNamespace="http://schemas.microsoft.com/office/2006/metadata/properties" ma:root="true" ma:fieldsID="40862d67cf4e1a9faa97aa0cb9a32172" ns2:_="">
    <xsd:import namespace="6a5197b3-b438-4ee2-907e-2b0fcea0915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5197b3-b438-4ee2-907e-2b0fcea091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526AD0-74CB-4236-B801-21B0D2776950}">
  <ds:schemaRefs>
    <ds:schemaRef ds:uri="6a5197b3-b438-4ee2-907e-2b0fcea0915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F97186A-2B54-4DDD-B418-CAEC0734412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TotalTime>
  <Words>1178</Words>
  <Application>Microsoft Office PowerPoint</Application>
  <PresentationFormat>Skærmshow (16:9)</PresentationFormat>
  <Paragraphs>188</Paragraphs>
  <Slides>29</Slides>
  <Notes>29</Notes>
  <HiddenSlides>0</HiddenSlides>
  <MMClips>0</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29</vt:i4>
      </vt:variant>
    </vt:vector>
  </HeadingPairs>
  <TitlesOfParts>
    <vt:vector size="33" baseType="lpstr">
      <vt:lpstr>Maven Pro</vt:lpstr>
      <vt:lpstr>Nunito</vt:lpstr>
      <vt:lpstr>Arial</vt:lpstr>
      <vt:lpstr>Momentum</vt:lpstr>
      <vt:lpstr>Eksamensinformation  Efterår - 2024</vt:lpstr>
      <vt:lpstr>Hvad siger studieordningen?</vt:lpstr>
      <vt:lpstr>Find studieordningen</vt:lpstr>
      <vt:lpstr>Hvordan forstår du studieordningens  læringsmål? </vt:lpstr>
      <vt:lpstr>1. semester prøven</vt:lpstr>
      <vt:lpstr>1. semester prøven</vt:lpstr>
      <vt:lpstr>Hvad har du lært?</vt:lpstr>
      <vt:lpstr>Eksempler på læringsmål</vt:lpstr>
      <vt:lpstr>Temabeskrivelsen</vt:lpstr>
      <vt:lpstr>Temabeskrivelsen</vt:lpstr>
      <vt:lpstr>Portfolio Website</vt:lpstr>
      <vt:lpstr>Portfolio-websitet</vt:lpstr>
      <vt:lpstr>Aflevering af portfolio-site</vt:lpstr>
      <vt:lpstr>Mundtlig eksamen</vt:lpstr>
      <vt:lpstr>Hvad hvis jeg ikke har lavet alle opgaver?</vt:lpstr>
      <vt:lpstr>Overbevisende portfolio til eksamen, hvis din portfolio er mangelfuld</vt:lpstr>
      <vt:lpstr>Mundtlig eksamen</vt:lpstr>
      <vt:lpstr>Formalia</vt:lpstr>
      <vt:lpstr>Eksamen</vt:lpstr>
      <vt:lpstr>5 minutters præsentation</vt:lpstr>
      <vt:lpstr>Eksempel på 5 min præsentation...</vt:lpstr>
      <vt:lpstr>15 minutters eksamination</vt:lpstr>
      <vt:lpstr>Bedømmelse efter 7-trinsskalaen</vt:lpstr>
      <vt:lpstr>Nervøsitet</vt:lpstr>
      <vt:lpstr>Gode råd</vt:lpstr>
      <vt:lpstr>Portfolio sites</vt:lpstr>
      <vt:lpstr>PowerPoint-præsentation</vt:lpstr>
      <vt:lpstr>PowerPoint-præsentation</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Eksamensinformation  Forår - 2022</dc:title>
  <cp:lastModifiedBy>Mikkel Sinius Nielsen</cp:lastModifiedBy>
  <cp:revision>2</cp:revision>
  <dcterms:modified xsi:type="dcterms:W3CDTF">2024-12-19T17:14:23Z</dcterms:modified>
</cp:coreProperties>
</file>